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5" r:id="rId3"/>
    <p:sldMasterId id="2147483720" r:id="rId4"/>
  </p:sldMasterIdLst>
  <p:notesMasterIdLst>
    <p:notesMasterId r:id="rId28"/>
  </p:notesMasterIdLst>
  <p:handoutMasterIdLst>
    <p:handoutMasterId r:id="rId29"/>
  </p:handoutMasterIdLst>
  <p:sldIdLst>
    <p:sldId id="429" r:id="rId5"/>
    <p:sldId id="864" r:id="rId6"/>
    <p:sldId id="871" r:id="rId7"/>
    <p:sldId id="868" r:id="rId8"/>
    <p:sldId id="869" r:id="rId9"/>
    <p:sldId id="870" r:id="rId10"/>
    <p:sldId id="866" r:id="rId11"/>
    <p:sldId id="840" r:id="rId12"/>
    <p:sldId id="873" r:id="rId13"/>
    <p:sldId id="860" r:id="rId14"/>
    <p:sldId id="874" r:id="rId15"/>
    <p:sldId id="872" r:id="rId16"/>
    <p:sldId id="861" r:id="rId17"/>
    <p:sldId id="875" r:id="rId18"/>
    <p:sldId id="876" r:id="rId19"/>
    <p:sldId id="863" r:id="rId20"/>
    <p:sldId id="877" r:id="rId21"/>
    <p:sldId id="862" r:id="rId22"/>
    <p:sldId id="839" r:id="rId23"/>
    <p:sldId id="846" r:id="rId24"/>
    <p:sldId id="847" r:id="rId25"/>
    <p:sldId id="854" r:id="rId26"/>
    <p:sldId id="878" r:id="rId27"/>
  </p:sldIdLst>
  <p:sldSz cx="9906000" cy="6858000" type="A4"/>
  <p:notesSz cx="9926638" cy="6797675"/>
  <p:defaultTextStyle>
    <a:defPPr>
      <a:defRPr lang="ru-RU"/>
    </a:defPPr>
    <a:lvl1pPr algn="l" rtl="0" fontAlgn="base">
      <a:spcBef>
        <a:spcPct val="0"/>
      </a:spcBef>
      <a:spcAft>
        <a:spcPct val="0"/>
      </a:spcAft>
      <a:defRPr sz="1200" b="1" kern="1200">
        <a:solidFill>
          <a:srgbClr val="000099"/>
        </a:solidFill>
        <a:latin typeface="Arial" charset="0"/>
        <a:ea typeface="+mn-ea"/>
        <a:cs typeface="Arial" charset="0"/>
      </a:defRPr>
    </a:lvl1pPr>
    <a:lvl2pPr marL="457200" algn="l" rtl="0" fontAlgn="base">
      <a:spcBef>
        <a:spcPct val="0"/>
      </a:spcBef>
      <a:spcAft>
        <a:spcPct val="0"/>
      </a:spcAft>
      <a:defRPr sz="1200" b="1" kern="1200">
        <a:solidFill>
          <a:srgbClr val="000099"/>
        </a:solidFill>
        <a:latin typeface="Arial" charset="0"/>
        <a:ea typeface="+mn-ea"/>
        <a:cs typeface="Arial" charset="0"/>
      </a:defRPr>
    </a:lvl2pPr>
    <a:lvl3pPr marL="914400" algn="l" rtl="0" fontAlgn="base">
      <a:spcBef>
        <a:spcPct val="0"/>
      </a:spcBef>
      <a:spcAft>
        <a:spcPct val="0"/>
      </a:spcAft>
      <a:defRPr sz="1200" b="1" kern="1200">
        <a:solidFill>
          <a:srgbClr val="000099"/>
        </a:solidFill>
        <a:latin typeface="Arial" charset="0"/>
        <a:ea typeface="+mn-ea"/>
        <a:cs typeface="Arial" charset="0"/>
      </a:defRPr>
    </a:lvl3pPr>
    <a:lvl4pPr marL="1371600" algn="l" rtl="0" fontAlgn="base">
      <a:spcBef>
        <a:spcPct val="0"/>
      </a:spcBef>
      <a:spcAft>
        <a:spcPct val="0"/>
      </a:spcAft>
      <a:defRPr sz="1200" b="1" kern="1200">
        <a:solidFill>
          <a:srgbClr val="000099"/>
        </a:solidFill>
        <a:latin typeface="Arial" charset="0"/>
        <a:ea typeface="+mn-ea"/>
        <a:cs typeface="Arial" charset="0"/>
      </a:defRPr>
    </a:lvl4pPr>
    <a:lvl5pPr marL="1828800" algn="l" rtl="0" fontAlgn="base">
      <a:spcBef>
        <a:spcPct val="0"/>
      </a:spcBef>
      <a:spcAft>
        <a:spcPct val="0"/>
      </a:spcAft>
      <a:defRPr sz="1200" b="1" kern="1200">
        <a:solidFill>
          <a:srgbClr val="000099"/>
        </a:solidFill>
        <a:latin typeface="Arial" charset="0"/>
        <a:ea typeface="+mn-ea"/>
        <a:cs typeface="Arial" charset="0"/>
      </a:defRPr>
    </a:lvl5pPr>
    <a:lvl6pPr marL="2286000" algn="l" defTabSz="914400" rtl="0" eaLnBrk="1" latinLnBrk="0" hangingPunct="1">
      <a:defRPr sz="1200" b="1" kern="1200">
        <a:solidFill>
          <a:srgbClr val="000099"/>
        </a:solidFill>
        <a:latin typeface="Arial" charset="0"/>
        <a:ea typeface="+mn-ea"/>
        <a:cs typeface="Arial" charset="0"/>
      </a:defRPr>
    </a:lvl6pPr>
    <a:lvl7pPr marL="2743200" algn="l" defTabSz="914400" rtl="0" eaLnBrk="1" latinLnBrk="0" hangingPunct="1">
      <a:defRPr sz="1200" b="1" kern="1200">
        <a:solidFill>
          <a:srgbClr val="000099"/>
        </a:solidFill>
        <a:latin typeface="Arial" charset="0"/>
        <a:ea typeface="+mn-ea"/>
        <a:cs typeface="Arial" charset="0"/>
      </a:defRPr>
    </a:lvl7pPr>
    <a:lvl8pPr marL="3200400" algn="l" defTabSz="914400" rtl="0" eaLnBrk="1" latinLnBrk="0" hangingPunct="1">
      <a:defRPr sz="1200" b="1" kern="1200">
        <a:solidFill>
          <a:srgbClr val="000099"/>
        </a:solidFill>
        <a:latin typeface="Arial" charset="0"/>
        <a:ea typeface="+mn-ea"/>
        <a:cs typeface="Arial" charset="0"/>
      </a:defRPr>
    </a:lvl8pPr>
    <a:lvl9pPr marL="3657600" algn="l" defTabSz="914400" rtl="0" eaLnBrk="1" latinLnBrk="0" hangingPunct="1">
      <a:defRPr sz="1200" b="1"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60076"/>
    <a:srgbClr val="FF6600"/>
    <a:srgbClr val="993300"/>
    <a:srgbClr val="003366"/>
    <a:srgbClr val="CC3300"/>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9415" autoAdjust="0"/>
    <p:restoredTop sz="42136" autoAdjust="0"/>
  </p:normalViewPr>
  <p:slideViewPr>
    <p:cSldViewPr>
      <p:cViewPr varScale="1">
        <p:scale>
          <a:sx n="88" d="100"/>
          <a:sy n="88" d="100"/>
        </p:scale>
        <p:origin x="446" y="6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0242"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650243" name="Rectangle 3"/>
          <p:cNvSpPr>
            <a:spLocks noGrp="1" noChangeArrowheads="1"/>
          </p:cNvSpPr>
          <p:nvPr>
            <p:ph type="dt" sz="quarter"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endParaRPr lang="ru-RU"/>
          </a:p>
        </p:txBody>
      </p:sp>
      <p:sp>
        <p:nvSpPr>
          <p:cNvPr id="650244" name="Rectangle 4"/>
          <p:cNvSpPr>
            <a:spLocks noGrp="1" noChangeArrowheads="1"/>
          </p:cNvSpPr>
          <p:nvPr>
            <p:ph type="ftr" sz="quarter" idx="2"/>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650245" name="Rectangle 5"/>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fld id="{DA6D0146-9521-4A98-9D71-7EFEBBA2A463}" type="slidenum">
              <a:rPr lang="ru-RU"/>
              <a:pPr>
                <a:defRPr/>
              </a:pPr>
              <a:t>‹#›</a:t>
            </a:fld>
            <a:endParaRPr lang="ru-RU"/>
          </a:p>
        </p:txBody>
      </p:sp>
    </p:spTree>
    <p:extLst>
      <p:ext uri="{BB962C8B-B14F-4D97-AF65-F5344CB8AC3E}">
        <p14:creationId xmlns:p14="http://schemas.microsoft.com/office/powerpoint/2010/main" val="458501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4302125"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251907" name="Rectangle 3"/>
          <p:cNvSpPr>
            <a:spLocks noGrp="1" noChangeArrowheads="1"/>
          </p:cNvSpPr>
          <p:nvPr>
            <p:ph type="dt" idx="1"/>
          </p:nvPr>
        </p:nvSpPr>
        <p:spPr bwMode="auto">
          <a:xfrm>
            <a:off x="5621338" y="0"/>
            <a:ext cx="4303712" cy="339725"/>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endParaRPr lang="ru-RU"/>
          </a:p>
        </p:txBody>
      </p:sp>
      <p:sp>
        <p:nvSpPr>
          <p:cNvPr id="72708" name="Rectangle 4"/>
          <p:cNvSpPr>
            <a:spLocks noGrp="1" noRot="1" noChangeAspect="1" noChangeArrowheads="1" noTextEdit="1"/>
          </p:cNvSpPr>
          <p:nvPr>
            <p:ph type="sldImg" idx="2"/>
          </p:nvPr>
        </p:nvSpPr>
        <p:spPr bwMode="auto">
          <a:xfrm>
            <a:off x="3121025" y="508000"/>
            <a:ext cx="3686175" cy="2552700"/>
          </a:xfrm>
          <a:prstGeom prst="rect">
            <a:avLst/>
          </a:prstGeom>
          <a:noFill/>
          <a:ln w="9525">
            <a:solidFill>
              <a:srgbClr val="000000"/>
            </a:solidFill>
            <a:miter lim="800000"/>
            <a:headEnd/>
            <a:tailEnd/>
          </a:ln>
        </p:spPr>
      </p:sp>
      <p:sp>
        <p:nvSpPr>
          <p:cNvPr id="251909" name="Rectangle 5"/>
          <p:cNvSpPr>
            <a:spLocks noGrp="1" noChangeArrowheads="1"/>
          </p:cNvSpPr>
          <p:nvPr>
            <p:ph type="body" sz="quarter" idx="3"/>
          </p:nvPr>
        </p:nvSpPr>
        <p:spPr bwMode="auto">
          <a:xfrm>
            <a:off x="992188" y="3228975"/>
            <a:ext cx="7942262" cy="3060700"/>
          </a:xfrm>
          <a:prstGeom prst="rect">
            <a:avLst/>
          </a:prstGeom>
          <a:noFill/>
          <a:ln w="9525">
            <a:noFill/>
            <a:miter lim="800000"/>
            <a:headEnd/>
            <a:tailEnd/>
          </a:ln>
        </p:spPr>
        <p:txBody>
          <a:bodyPr vert="horz" wrap="square" lIns="91365" tIns="45682" rIns="91365" bIns="45682"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51910" name="Rectangle 6"/>
          <p:cNvSpPr>
            <a:spLocks noGrp="1" noChangeArrowheads="1"/>
          </p:cNvSpPr>
          <p:nvPr>
            <p:ph type="ftr" sz="quarter" idx="4"/>
          </p:nvPr>
        </p:nvSpPr>
        <p:spPr bwMode="auto">
          <a:xfrm>
            <a:off x="0" y="6456363"/>
            <a:ext cx="4302125"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defTabSz="913648" eaLnBrk="0" hangingPunct="0">
              <a:defRPr b="0">
                <a:solidFill>
                  <a:schemeClr val="tx1"/>
                </a:solidFill>
                <a:latin typeface="Arial" pitchFamily="34" charset="0"/>
                <a:cs typeface="+mn-cs"/>
              </a:defRPr>
            </a:lvl1pPr>
          </a:lstStyle>
          <a:p>
            <a:pPr>
              <a:defRPr/>
            </a:pPr>
            <a:endParaRPr lang="ru-RU"/>
          </a:p>
        </p:txBody>
      </p:sp>
      <p:sp>
        <p:nvSpPr>
          <p:cNvPr id="251911" name="Rectangle 7"/>
          <p:cNvSpPr>
            <a:spLocks noGrp="1" noChangeArrowheads="1"/>
          </p:cNvSpPr>
          <p:nvPr>
            <p:ph type="sldNum" sz="quarter" idx="5"/>
          </p:nvPr>
        </p:nvSpPr>
        <p:spPr bwMode="auto">
          <a:xfrm>
            <a:off x="5621338" y="6456363"/>
            <a:ext cx="4303712" cy="339725"/>
          </a:xfrm>
          <a:prstGeom prst="rect">
            <a:avLst/>
          </a:prstGeom>
          <a:noFill/>
          <a:ln w="9525">
            <a:noFill/>
            <a:miter lim="800000"/>
            <a:headEnd/>
            <a:tailEnd/>
          </a:ln>
        </p:spPr>
        <p:txBody>
          <a:bodyPr vert="horz" wrap="square" lIns="91365" tIns="45682" rIns="91365" bIns="45682" numCol="1" anchor="b" anchorCtr="0" compatLnSpc="1">
            <a:prstTxWarp prst="textNoShape">
              <a:avLst/>
            </a:prstTxWarp>
          </a:bodyPr>
          <a:lstStyle>
            <a:lvl1pPr algn="r" defTabSz="913648" eaLnBrk="0" hangingPunct="0">
              <a:defRPr b="0">
                <a:solidFill>
                  <a:schemeClr val="tx1"/>
                </a:solidFill>
                <a:latin typeface="Arial" pitchFamily="34" charset="0"/>
                <a:cs typeface="+mn-cs"/>
              </a:defRPr>
            </a:lvl1pPr>
          </a:lstStyle>
          <a:p>
            <a:pPr>
              <a:defRPr/>
            </a:pPr>
            <a:fld id="{6B2E79F9-4E7B-49BC-964D-22CE7AC91DC4}" type="slidenum">
              <a:rPr lang="ru-RU"/>
              <a:pPr>
                <a:defRPr/>
              </a:pPr>
              <a:t>‹#›</a:t>
            </a:fld>
            <a:endParaRPr lang="ru-RU"/>
          </a:p>
        </p:txBody>
      </p:sp>
    </p:spTree>
    <p:extLst>
      <p:ext uri="{BB962C8B-B14F-4D97-AF65-F5344CB8AC3E}">
        <p14:creationId xmlns:p14="http://schemas.microsoft.com/office/powerpoint/2010/main" val="33962809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768846-1B95-451C-983A-63D5E67A0824}" type="slidenum">
              <a:rPr lang="ru-RU"/>
              <a:pPr>
                <a:defRPr/>
              </a:pPr>
              <a:t>‹#›</a:t>
            </a:fld>
            <a:endParaRPr lang="ru-RU"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0D5ED6-B743-4D58-B7B2-04D339599D68}" type="slidenum">
              <a:rPr lang="ru-RU"/>
              <a:pPr>
                <a:defRPr/>
              </a:pPr>
              <a:t>‹#›</a:t>
            </a:fld>
            <a:endParaRPr lang="ru-RU"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47"/>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47"/>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44226BA-E68E-4125-B6AC-94256CDB15EE}" type="slidenum">
              <a:rPr lang="ru-RU"/>
              <a:pPr>
                <a:defRPr/>
              </a:pPr>
              <a:t>‹#›</a:t>
            </a:fld>
            <a:endParaRPr lang="ru-RU"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47"/>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8E11606-29AC-4AE1-BD41-7CC16DE1460B}" type="slidenum">
              <a:rPr lang="ru-RU"/>
              <a:pPr>
                <a:defRPr/>
              </a:pPr>
              <a:t>‹#›</a:t>
            </a:fld>
            <a:endParaRPr lang="ru-RU"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Brea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906000" cy="6858000"/>
          </a:xfrm>
        </p:spPr>
        <p:txBody>
          <a:bodyPr rtlCol="0" anchor="ctr">
            <a:normAutofit/>
          </a:bodyPr>
          <a:lstStyle>
            <a:lvl1pPr marL="0" indent="0" algn="ctr">
              <a:buNone/>
              <a:defRPr sz="1200" b="0">
                <a:solidFill>
                  <a:schemeClr val="bg1"/>
                </a:solidFill>
              </a:defRPr>
            </a:lvl1pPr>
          </a:lstStyle>
          <a:p>
            <a:pPr lvl="0"/>
            <a:endParaRPr lang="en-US" noProof="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5"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27"/>
          <p:cNvGrpSpPr>
            <a:grpSpLocks/>
          </p:cNvGrpSpPr>
          <p:nvPr userDrawn="1"/>
        </p:nvGrpSpPr>
        <p:grpSpPr bwMode="auto">
          <a:xfrm>
            <a:off x="366713" y="6186488"/>
            <a:ext cx="1617662" cy="395287"/>
            <a:chOff x="337870" y="6193900"/>
            <a:chExt cx="1493833" cy="396000"/>
          </a:xfrm>
        </p:grpSpPr>
        <p:sp>
          <p:nvSpPr>
            <p:cNvPr id="7" name="Rounded Rectangle 2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8" name="Rounded Rectangle 2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grpSp>
        <p:nvGrpSpPr>
          <p:cNvPr id="9" name="Group 30"/>
          <p:cNvGrpSpPr>
            <a:grpSpLocks/>
          </p:cNvGrpSpPr>
          <p:nvPr userDrawn="1"/>
        </p:nvGrpSpPr>
        <p:grpSpPr bwMode="auto">
          <a:xfrm>
            <a:off x="9137650" y="6186488"/>
            <a:ext cx="428625" cy="395287"/>
            <a:chOff x="8434574" y="6185274"/>
            <a:chExt cx="396000" cy="396000"/>
          </a:xfrm>
        </p:grpSpPr>
        <p:sp>
          <p:nvSpPr>
            <p:cNvPr id="11"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3"/>
          <p:cNvGrpSpPr>
            <a:grpSpLocks/>
          </p:cNvGrpSpPr>
          <p:nvPr userDrawn="1"/>
        </p:nvGrpSpPr>
        <p:grpSpPr bwMode="auto">
          <a:xfrm>
            <a:off x="8569325" y="6186488"/>
            <a:ext cx="428625" cy="395287"/>
            <a:chOff x="7909800" y="6172200"/>
            <a:chExt cx="396000" cy="396000"/>
          </a:xfrm>
        </p:grpSpPr>
        <p:sp>
          <p:nvSpPr>
            <p:cNvPr id="14"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0" name="Text Placeholder 9"/>
          <p:cNvSpPr>
            <a:spLocks noGrp="1"/>
          </p:cNvSpPr>
          <p:nvPr>
            <p:ph type="body" sz="quarter" idx="11"/>
          </p:nvPr>
        </p:nvSpPr>
        <p:spPr>
          <a:xfrm>
            <a:off x="495300" y="2149418"/>
            <a:ext cx="8915400" cy="3489382"/>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37" name="Title 1"/>
          <p:cNvSpPr>
            <a:spLocks noGrp="1"/>
          </p:cNvSpPr>
          <p:nvPr>
            <p:ph type="title"/>
          </p:nvPr>
        </p:nvSpPr>
        <p:spPr>
          <a:xfrm>
            <a:off x="495300" y="304800"/>
            <a:ext cx="8915400" cy="609600"/>
          </a:xfrm>
        </p:spPr>
        <p:txBody>
          <a:bodyPr>
            <a:noAutofit/>
          </a:bodyPr>
          <a:lstStyle>
            <a:lvl1pPr algn="ctr">
              <a:lnSpc>
                <a:spcPct val="100000"/>
              </a:lnSpc>
              <a:defRPr sz="4000" b="0" spc="-150">
                <a:solidFill>
                  <a:schemeClr val="accent2"/>
                </a:solidFill>
                <a:effectLst>
                  <a:outerShdw dist="38100" dir="2700000" algn="ctr" rotWithShape="0">
                    <a:srgbClr val="000000">
                      <a:alpha val="15000"/>
                    </a:srgbClr>
                  </a:outerShdw>
                </a:effectLst>
              </a:defRPr>
            </a:lvl1pPr>
          </a:lstStyle>
          <a:p>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5" name="TextBox 17"/>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
          <p:cNvGrpSpPr>
            <a:grpSpLocks/>
          </p:cNvGrpSpPr>
          <p:nvPr userDrawn="1"/>
        </p:nvGrpSpPr>
        <p:grpSpPr bwMode="auto">
          <a:xfrm>
            <a:off x="9137650" y="6186488"/>
            <a:ext cx="428625" cy="395287"/>
            <a:chOff x="8434574" y="6185274"/>
            <a:chExt cx="396000" cy="396000"/>
          </a:xfrm>
        </p:grpSpPr>
        <p:sp>
          <p:nvSpPr>
            <p:cNvPr id="8" name="Oval 22">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23">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1"/>
          <p:cNvGrpSpPr>
            <a:grpSpLocks/>
          </p:cNvGrpSpPr>
          <p:nvPr userDrawn="1"/>
        </p:nvGrpSpPr>
        <p:grpSpPr bwMode="auto">
          <a:xfrm>
            <a:off x="8569325" y="6186488"/>
            <a:ext cx="428625" cy="395287"/>
            <a:chOff x="7909800" y="6172200"/>
            <a:chExt cx="396000" cy="396000"/>
          </a:xfrm>
        </p:grpSpPr>
        <p:sp>
          <p:nvSpPr>
            <p:cNvPr id="11" name="Oval 25">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26">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9"/>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6" name="Text Placeholder 5"/>
          <p:cNvSpPr>
            <a:spLocks noGrp="1"/>
          </p:cNvSpPr>
          <p:nvPr>
            <p:ph type="body" sz="quarter" idx="11"/>
          </p:nvPr>
        </p:nvSpPr>
        <p:spPr>
          <a:xfrm>
            <a:off x="495300" y="2133600"/>
            <a:ext cx="8915400" cy="3429000"/>
          </a:xfrm>
        </p:spPr>
        <p:txBody>
          <a:bodyPr numCol="2" spcCol="360000">
            <a:normAutofit/>
          </a:bodyPr>
          <a:lstStyle>
            <a:lvl1pPr marL="0" indent="0">
              <a:spcBef>
                <a:spcPts val="600"/>
              </a:spcBef>
              <a:spcAft>
                <a:spcPts val="600"/>
              </a:spcAft>
              <a:buClr>
                <a:schemeClr val="tx2"/>
              </a:buClr>
              <a:buSzPct val="150000"/>
              <a:buFont typeface="Arial" pitchFamily="34" charset="0"/>
              <a:buNone/>
              <a:defRPr sz="1800">
                <a:solidFill>
                  <a:schemeClr val="accent2"/>
                </a:solidFill>
              </a:defRPr>
            </a:lvl1pPr>
            <a:lvl2pPr marL="0" indent="0">
              <a:spcBef>
                <a:spcPts val="600"/>
              </a:spcBef>
              <a:spcAft>
                <a:spcPts val="600"/>
              </a:spcAft>
              <a:buClr>
                <a:schemeClr val="accent2"/>
              </a:buClr>
              <a:buSzPct val="100000"/>
              <a:buFont typeface="Arial" pitchFamily="34" charset="0"/>
              <a:buNone/>
              <a:defRPr sz="1800">
                <a:solidFill>
                  <a:schemeClr val="accent2"/>
                </a:solidFill>
              </a:defRPr>
            </a:lvl2pPr>
            <a:lvl3pPr>
              <a:buClr>
                <a:schemeClr val="tx2"/>
              </a:buClr>
              <a:defRPr sz="1400">
                <a:solidFill>
                  <a:schemeClr val="tx2"/>
                </a:solidFill>
              </a:defRPr>
            </a:lvl3pPr>
            <a:lvl4pPr>
              <a:buClr>
                <a:schemeClr val="tx2"/>
              </a:buClr>
              <a:defRPr sz="1200">
                <a:solidFill>
                  <a:schemeClr val="tx2"/>
                </a:solidFill>
              </a:defRPr>
            </a:lvl4pPr>
            <a:lvl5pPr>
              <a:buClr>
                <a:schemeClr val="tx2"/>
              </a:buClr>
              <a:defRPr sz="1200">
                <a:solidFill>
                  <a:schemeClr val="tx2"/>
                </a:solidFill>
              </a:defRPr>
            </a:lvl5pPr>
          </a:lstStyle>
          <a:p>
            <a:pPr lvl="0"/>
            <a:r>
              <a:rPr lang="en-US" smtClean="0"/>
              <a:t>Click to edit Master text styles</a:t>
            </a:r>
          </a:p>
          <a:p>
            <a:pPr lvl="1"/>
            <a:r>
              <a:rPr lang="en-US" smtClean="0"/>
              <a:t>Second level</a:t>
            </a:r>
          </a:p>
        </p:txBody>
      </p:sp>
      <p:sp>
        <p:nvSpPr>
          <p:cNvPr id="1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wcase Web">
    <p:spTree>
      <p:nvGrpSpPr>
        <p:cNvPr id="1" name=""/>
        <p:cNvGrpSpPr/>
        <p:nvPr/>
      </p:nvGrpSpPr>
      <p:grpSpPr>
        <a:xfrm>
          <a:off x="0" y="0"/>
          <a:ext cx="0" cy="0"/>
          <a:chOff x="0" y="0"/>
          <a:chExt cx="0" cy="0"/>
        </a:xfrm>
      </p:grpSpPr>
      <p:pic>
        <p:nvPicPr>
          <p:cNvPr id="6" name="Picture 12"/>
          <p:cNvPicPr>
            <a:picLocks noChangeAspect="1"/>
          </p:cNvPicPr>
          <p:nvPr userDrawn="1"/>
        </p:nvPicPr>
        <p:blipFill>
          <a:blip r:embed="rId2" cstate="print">
            <a:extLst/>
          </a:blip>
          <a:stretch>
            <a:fillRect/>
          </a:stretch>
        </p:blipFill>
        <p:spPr>
          <a:xfrm>
            <a:off x="2989587" y="1981200"/>
            <a:ext cx="6576869" cy="3429000"/>
          </a:xfrm>
          <a:prstGeom prst="rect">
            <a:avLst/>
          </a:prstGeom>
          <a:effectLst>
            <a:reflection stA="14000" endPos="12000" dist="63500" dir="5400000" sy="-100000" algn="bl" rotWithShape="0"/>
          </a:effectLst>
        </p:spPr>
      </p:pic>
      <p:sp>
        <p:nvSpPr>
          <p:cNvPr id="7"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1"/>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2"/>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512436" y="1981200"/>
            <a:ext cx="2688324" cy="3124200"/>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dirty="0" smtClean="0"/>
              <a:t>Click to edit Master text styles</a:t>
            </a:r>
            <a:endParaRPr lang="en-US" dirty="0"/>
          </a:p>
        </p:txBody>
      </p:sp>
      <p:sp>
        <p:nvSpPr>
          <p:cNvPr id="3" name="Picture Placeholder 2"/>
          <p:cNvSpPr>
            <a:spLocks noGrp="1"/>
          </p:cNvSpPr>
          <p:nvPr>
            <p:ph type="pic" sz="quarter" idx="12"/>
          </p:nvPr>
        </p:nvSpPr>
        <p:spPr>
          <a:xfrm>
            <a:off x="3802631" y="2195053"/>
            <a:ext cx="4947673" cy="2944760"/>
          </a:xfr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wcase mobil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blip>
          <a:stretch>
            <a:fillRect/>
          </a:stretch>
        </p:blipFill>
        <p:spPr>
          <a:xfrm>
            <a:off x="6191255" y="1828800"/>
            <a:ext cx="3107811" cy="3733800"/>
          </a:xfrm>
          <a:prstGeom prst="rect">
            <a:avLst/>
          </a:prstGeom>
          <a:effectLst>
            <a:reflection stA="29000" endPos="11000" dist="12700" dir="5400000" sy="-100000" algn="bl" rotWithShape="0"/>
          </a:effectLst>
        </p:spPr>
      </p:pic>
      <p:pic>
        <p:nvPicPr>
          <p:cNvPr id="8" name="Picture 3"/>
          <p:cNvPicPr>
            <a:picLocks noChangeAspect="1"/>
          </p:cNvPicPr>
          <p:nvPr userDrawn="1"/>
        </p:nvPicPr>
        <p:blipFill>
          <a:blip r:embed="rId3" cstate="print">
            <a:extLst/>
          </a:blip>
          <a:stretch>
            <a:fillRect/>
          </a:stretch>
        </p:blipFill>
        <p:spPr>
          <a:xfrm>
            <a:off x="4705350" y="3500438"/>
            <a:ext cx="1103611" cy="2062162"/>
          </a:xfrm>
          <a:prstGeom prst="rect">
            <a:avLst/>
          </a:prstGeom>
          <a:effectLst>
            <a:reflection stA="29000" endPos="11000" dist="12700" dir="5400000" sy="-100000" algn="bl" rotWithShape="0"/>
          </a:effectLst>
        </p:spPr>
      </p:pic>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886314"/>
            <a:ext cx="3714750" cy="3676286"/>
          </a:xfrm>
        </p:spPr>
        <p:txBody>
          <a:bodyPr tIns="0" bIns="0" spcCol="360000">
            <a:noAutofit/>
          </a:bodyPr>
          <a:lstStyle>
            <a:lvl1pPr marL="0" indent="0">
              <a:lnSpc>
                <a:spcPct val="100000"/>
              </a:lnSpc>
              <a:spcBef>
                <a:spcPts val="1200"/>
              </a:spcBef>
              <a:spcAft>
                <a:spcPts val="1200"/>
              </a:spcAft>
              <a:buNone/>
              <a:defRPr sz="1400">
                <a:solidFill>
                  <a:schemeClr val="accent2"/>
                </a:solidFill>
              </a:defRPr>
            </a:lvl1pPr>
          </a:lstStyle>
          <a:p>
            <a:pPr lvl="0"/>
            <a:r>
              <a:rPr lang="en-US" smtClean="0"/>
              <a:t>Click to edit Master text styles</a:t>
            </a:r>
            <a:endParaRPr lang="en-US"/>
          </a:p>
        </p:txBody>
      </p:sp>
      <p:sp>
        <p:nvSpPr>
          <p:cNvPr id="3" name="Picture Placeholder 2"/>
          <p:cNvSpPr>
            <a:spLocks noGrp="1"/>
          </p:cNvSpPr>
          <p:nvPr>
            <p:ph type="pic" sz="quarter" idx="12"/>
          </p:nvPr>
        </p:nvSpPr>
        <p:spPr>
          <a:xfrm>
            <a:off x="6535940" y="2207665"/>
            <a:ext cx="2410150" cy="2976784"/>
          </a:xfrm>
          <a:prstGeom prst="roundRect">
            <a:avLst>
              <a:gd name="adj" fmla="val 2838"/>
            </a:avLst>
          </a:prstGeom>
        </p:spPr>
        <p:txBody>
          <a:bodyPr rtlCol="0" anchor="ctr">
            <a:normAutofit/>
          </a:bodyPr>
          <a:lstStyle>
            <a:lvl1pPr marL="0" indent="0" algn="ctr">
              <a:buNone/>
              <a:defRPr sz="1400">
                <a:solidFill>
                  <a:schemeClr val="bg1"/>
                </a:solidFill>
              </a:defRPr>
            </a:lvl1pPr>
          </a:lstStyle>
          <a:p>
            <a:pPr lvl="0"/>
            <a:endParaRPr lang="en-US" noProof="0"/>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4807550" y="3819526"/>
            <a:ext cx="892572" cy="1426368"/>
          </a:xfrm>
          <a:prstGeom prst="rect">
            <a:avLst/>
          </a:prstGeom>
        </p:spPr>
        <p:txBody>
          <a:bodyPr rtlCol="0" anchor="ctr">
            <a:normAutofit/>
          </a:bodyPr>
          <a:lstStyle>
            <a:lvl1pPr marL="0" indent="0" algn="ctr">
              <a:buNone/>
              <a:defRPr sz="1100">
                <a:solidFill>
                  <a:schemeClr val="bg1"/>
                </a:solidFill>
              </a:defRPr>
            </a:lvl1pPr>
          </a:lstStyle>
          <a:p>
            <a:pPr lvl="0"/>
            <a:endParaRPr lang="en-US" noProof="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wcase SEO">
    <p:spTree>
      <p:nvGrpSpPr>
        <p:cNvPr id="1" name=""/>
        <p:cNvGrpSpPr/>
        <p:nvPr/>
      </p:nvGrpSpPr>
      <p:grpSpPr>
        <a:xfrm>
          <a:off x="0" y="0"/>
          <a:ext cx="0" cy="0"/>
          <a:chOff x="0" y="0"/>
          <a:chExt cx="0" cy="0"/>
        </a:xfrm>
      </p:grpSpPr>
      <p:sp>
        <p:nvSpPr>
          <p:cNvPr id="9"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32"/>
          <p:cNvGrpSpPr>
            <a:grpSpLocks/>
          </p:cNvGrpSpPr>
          <p:nvPr userDrawn="1"/>
        </p:nvGrpSpPr>
        <p:grpSpPr bwMode="auto">
          <a:xfrm>
            <a:off x="9137650" y="6186488"/>
            <a:ext cx="428625" cy="395287"/>
            <a:chOff x="8434574" y="6185274"/>
            <a:chExt cx="396000" cy="396000"/>
          </a:xfrm>
        </p:grpSpPr>
        <p:sp>
          <p:nvSpPr>
            <p:cNvPr id="12"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35"/>
          <p:cNvGrpSpPr>
            <a:grpSpLocks/>
          </p:cNvGrpSpPr>
          <p:nvPr userDrawn="1"/>
        </p:nvGrpSpPr>
        <p:grpSpPr bwMode="auto">
          <a:xfrm>
            <a:off x="8569325" y="6186488"/>
            <a:ext cx="428625" cy="395287"/>
            <a:chOff x="7909800" y="6172200"/>
            <a:chExt cx="396000" cy="396000"/>
          </a:xfrm>
        </p:grpSpPr>
        <p:sp>
          <p:nvSpPr>
            <p:cNvPr id="15"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4"/>
          <p:cNvGrpSpPr>
            <a:grpSpLocks/>
          </p:cNvGrpSpPr>
          <p:nvPr userDrawn="1"/>
        </p:nvGrpSpPr>
        <p:grpSpPr bwMode="auto">
          <a:xfrm>
            <a:off x="366713" y="6186488"/>
            <a:ext cx="1617662" cy="395287"/>
            <a:chOff x="337870" y="6193900"/>
            <a:chExt cx="1493833" cy="396000"/>
          </a:xfrm>
        </p:grpSpPr>
        <p:sp>
          <p:nvSpPr>
            <p:cNvPr id="18" name="Rounded Rectangle 2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2" name="Rounded Rectangle 2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2"/>
          </p:nvPr>
        </p:nvSpPr>
        <p:spPr>
          <a:xfrm>
            <a:off x="4622800" y="1600200"/>
            <a:ext cx="4375150" cy="40386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10" name="Text Placeholder 9"/>
          <p:cNvSpPr>
            <a:spLocks noGrp="1"/>
          </p:cNvSpPr>
          <p:nvPr>
            <p:ph type="body" sz="quarter" idx="11"/>
          </p:nvPr>
        </p:nvSpPr>
        <p:spPr>
          <a:xfrm>
            <a:off x="507763" y="1962514"/>
            <a:ext cx="3435948" cy="3752486"/>
          </a:xfrm>
        </p:spPr>
        <p:txBody>
          <a:bodyPr tIns="0" bIns="0" spcCol="360000">
            <a:noAutofit/>
          </a:bodyPr>
          <a:lstStyle>
            <a:lvl1pPr marL="0" indent="0">
              <a:lnSpc>
                <a:spcPct val="100000"/>
              </a:lnSpc>
              <a:spcBef>
                <a:spcPts val="600"/>
              </a:spcBef>
              <a:spcAft>
                <a:spcPts val="600"/>
              </a:spcAft>
              <a:buNone/>
              <a:defRPr sz="14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19" name="Picture Placeholder 2"/>
          <p:cNvSpPr>
            <a:spLocks noGrp="1"/>
          </p:cNvSpPr>
          <p:nvPr>
            <p:ph type="pic" sz="quarter" idx="13"/>
          </p:nvPr>
        </p:nvSpPr>
        <p:spPr>
          <a:xfrm>
            <a:off x="6014468"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0" name="Picture Placeholder 2"/>
          <p:cNvSpPr>
            <a:spLocks noGrp="1"/>
          </p:cNvSpPr>
          <p:nvPr>
            <p:ph type="pic" sz="quarter" idx="14"/>
          </p:nvPr>
        </p:nvSpPr>
        <p:spPr>
          <a:xfrm>
            <a:off x="4044950"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
        <p:nvSpPr>
          <p:cNvPr id="21" name="Picture Placeholder 2"/>
          <p:cNvSpPr>
            <a:spLocks noGrp="1"/>
          </p:cNvSpPr>
          <p:nvPr>
            <p:ph type="pic" sz="quarter" idx="15"/>
          </p:nvPr>
        </p:nvSpPr>
        <p:spPr>
          <a:xfrm>
            <a:off x="7983987" y="4662584"/>
            <a:ext cx="1568450" cy="1051200"/>
          </a:xfrm>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518AE91-0EBE-486E-AA4E-C4142BA7FC42}" type="slidenum">
              <a:rPr lang="ru-RU"/>
              <a:pPr>
                <a:defRPr/>
              </a:pPr>
              <a:t>‹#›</a:t>
            </a:fld>
            <a:endParaRPr lang="ru-RU"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moreel">
    <p:spTree>
      <p:nvGrpSpPr>
        <p:cNvPr id="1" name=""/>
        <p:cNvGrpSpPr/>
        <p:nvPr/>
      </p:nvGrpSpPr>
      <p:grpSpPr>
        <a:xfrm>
          <a:off x="0" y="0"/>
          <a:ext cx="0" cy="0"/>
          <a:chOff x="0" y="0"/>
          <a:chExt cx="0" cy="0"/>
        </a:xfrm>
      </p:grpSpPr>
      <p:sp>
        <p:nvSpPr>
          <p:cNvPr id="6" name="TextBox 1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8" name="Group 32"/>
          <p:cNvGrpSpPr>
            <a:grpSpLocks/>
          </p:cNvGrpSpPr>
          <p:nvPr userDrawn="1"/>
        </p:nvGrpSpPr>
        <p:grpSpPr bwMode="auto">
          <a:xfrm>
            <a:off x="9137650" y="6186488"/>
            <a:ext cx="428625" cy="395287"/>
            <a:chOff x="8434574" y="6185274"/>
            <a:chExt cx="396000" cy="396000"/>
          </a:xfrm>
        </p:grpSpPr>
        <p:sp>
          <p:nvSpPr>
            <p:cNvPr id="9" name="Oval 33">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4">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35"/>
          <p:cNvGrpSpPr>
            <a:grpSpLocks/>
          </p:cNvGrpSpPr>
          <p:nvPr userDrawn="1"/>
        </p:nvGrpSpPr>
        <p:grpSpPr bwMode="auto">
          <a:xfrm>
            <a:off x="8569325" y="6186488"/>
            <a:ext cx="428625" cy="395287"/>
            <a:chOff x="7909800" y="6172200"/>
            <a:chExt cx="396000" cy="396000"/>
          </a:xfrm>
        </p:grpSpPr>
        <p:sp>
          <p:nvSpPr>
            <p:cNvPr id="13" name="Oval 36">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37">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17"/>
          <p:cNvGrpSpPr>
            <a:grpSpLocks/>
          </p:cNvGrpSpPr>
          <p:nvPr userDrawn="1"/>
        </p:nvGrpSpPr>
        <p:grpSpPr bwMode="auto">
          <a:xfrm>
            <a:off x="366713" y="6186488"/>
            <a:ext cx="1617662" cy="395287"/>
            <a:chOff x="337870" y="6193900"/>
            <a:chExt cx="1493833" cy="396000"/>
          </a:xfrm>
        </p:grpSpPr>
        <p:sp>
          <p:nvSpPr>
            <p:cNvPr id="16"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7"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10" name="Text Placeholder 9"/>
          <p:cNvSpPr>
            <a:spLocks noGrp="1"/>
          </p:cNvSpPr>
          <p:nvPr>
            <p:ph type="body" sz="quarter" idx="11"/>
          </p:nvPr>
        </p:nvSpPr>
        <p:spPr>
          <a:xfrm>
            <a:off x="495300" y="1918222"/>
            <a:ext cx="3325363" cy="2322149"/>
          </a:xfrm>
        </p:spPr>
        <p:txBody>
          <a:bodyPr tIns="0" bIns="0" spcCol="360000">
            <a:noAutofit/>
          </a:bodyPr>
          <a:lstStyle>
            <a:lvl1pPr marL="0" indent="0">
              <a:lnSpc>
                <a:spcPct val="100000"/>
              </a:lnSpc>
              <a:spcBef>
                <a:spcPts val="600"/>
              </a:spcBef>
              <a:spcAft>
                <a:spcPts val="600"/>
              </a:spcAft>
              <a:buNone/>
              <a:defRPr sz="1800">
                <a:solidFill>
                  <a:schemeClr val="accent2"/>
                </a:solidFill>
              </a:defRPr>
            </a:lvl1pPr>
          </a:lstStyle>
          <a:p>
            <a:pPr lvl="0"/>
            <a:r>
              <a:rPr lang="en-US" smtClean="0"/>
              <a:t>Click to edit Master text styles</a:t>
            </a:r>
            <a:endParaRPr lang="en-US"/>
          </a:p>
        </p:txBody>
      </p:sp>
      <p:sp>
        <p:nvSpPr>
          <p:cNvPr id="41"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42"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7" name="Media Placeholder 6"/>
          <p:cNvSpPr>
            <a:spLocks noGrp="1"/>
          </p:cNvSpPr>
          <p:nvPr>
            <p:ph type="media" sz="quarter" idx="12"/>
          </p:nvPr>
        </p:nvSpPr>
        <p:spPr>
          <a:xfrm>
            <a:off x="4044950" y="1905000"/>
            <a:ext cx="5365750" cy="3352800"/>
          </a:xfrm>
        </p:spPr>
        <p:txBody>
          <a:bodyPr rtlCol="0" anchor="ctr">
            <a:normAutofit/>
          </a:bodyPr>
          <a:lstStyle>
            <a:lvl1pPr marL="0" indent="0" algn="ctr">
              <a:buNone/>
              <a:defRPr sz="2000">
                <a:solidFill>
                  <a:schemeClr val="accent2"/>
                </a:solidFill>
              </a:defRPr>
            </a:lvl1pPr>
          </a:lstStyle>
          <a:p>
            <a:pPr lvl="0"/>
            <a:endParaRPr lang="en-US" noProof="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Table Placeholder 3"/>
          <p:cNvSpPr>
            <a:spLocks noGrp="1"/>
          </p:cNvSpPr>
          <p:nvPr>
            <p:ph type="tbl" sz="quarter" idx="11"/>
          </p:nvPr>
        </p:nvSpPr>
        <p:spPr>
          <a:xfrm>
            <a:off x="495300" y="1828800"/>
            <a:ext cx="8915400" cy="3886200"/>
          </a:xfrm>
        </p:spPr>
        <p:txBody>
          <a:bodyPr rtlCol="0" anchor="ctr">
            <a:no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TextBox 26"/>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6" name="Group 30"/>
          <p:cNvGrpSpPr>
            <a:grpSpLocks/>
          </p:cNvGrpSpPr>
          <p:nvPr userDrawn="1"/>
        </p:nvGrpSpPr>
        <p:grpSpPr bwMode="auto">
          <a:xfrm>
            <a:off x="9137650" y="6186488"/>
            <a:ext cx="428625" cy="395287"/>
            <a:chOff x="8434574" y="6185274"/>
            <a:chExt cx="396000" cy="396000"/>
          </a:xfrm>
        </p:grpSpPr>
        <p:sp>
          <p:nvSpPr>
            <p:cNvPr id="7" name="Oval 31">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8" name="L-Shape 32">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9" name="Group 33"/>
          <p:cNvGrpSpPr>
            <a:grpSpLocks/>
          </p:cNvGrpSpPr>
          <p:nvPr userDrawn="1"/>
        </p:nvGrpSpPr>
        <p:grpSpPr bwMode="auto">
          <a:xfrm>
            <a:off x="8569325" y="6186488"/>
            <a:ext cx="428625" cy="395287"/>
            <a:chOff x="7909800" y="6172200"/>
            <a:chExt cx="396000" cy="396000"/>
          </a:xfrm>
        </p:grpSpPr>
        <p:sp>
          <p:nvSpPr>
            <p:cNvPr id="10" name="Oval 34">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1" name="L-Shape 35">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2" name="Group 17"/>
          <p:cNvGrpSpPr>
            <a:grpSpLocks/>
          </p:cNvGrpSpPr>
          <p:nvPr userDrawn="1"/>
        </p:nvGrpSpPr>
        <p:grpSpPr bwMode="auto">
          <a:xfrm>
            <a:off x="366713" y="6186488"/>
            <a:ext cx="1617662" cy="395287"/>
            <a:chOff x="337870" y="6193900"/>
            <a:chExt cx="1493833" cy="396000"/>
          </a:xfrm>
        </p:grpSpPr>
        <p:sp>
          <p:nvSpPr>
            <p:cNvPr id="13" name="Rounded Rectangle 18"/>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4" name="Rounded Rectangle 19"/>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Chart Placeholder 3"/>
          <p:cNvSpPr>
            <a:spLocks noGrp="1"/>
          </p:cNvSpPr>
          <p:nvPr>
            <p:ph type="chart" sz="quarter" idx="12"/>
          </p:nvPr>
        </p:nvSpPr>
        <p:spPr>
          <a:xfrm>
            <a:off x="495300" y="2057401"/>
            <a:ext cx="8915400" cy="3267075"/>
          </a:xfrm>
        </p:spPr>
        <p:txBody>
          <a:bodyPr rtlCol="0" anchor="ctr">
            <a:normAutofit/>
          </a:bodyPr>
          <a:lstStyle>
            <a:lvl1pPr marL="0" indent="0" algn="ctr">
              <a:buNone/>
              <a:defRPr sz="2400">
                <a:solidFill>
                  <a:schemeClr val="accent2"/>
                </a:solidFill>
              </a:defRPr>
            </a:lvl1pPr>
          </a:lstStyle>
          <a:p>
            <a:pPr lvl="0"/>
            <a:endParaRPr lang="en-US" noProof="0" dirty="0"/>
          </a:p>
        </p:txBody>
      </p:sp>
      <p:sp>
        <p:nvSpPr>
          <p:cNvPr id="37"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
    <p:spTree>
      <p:nvGrpSpPr>
        <p:cNvPr id="1" name=""/>
        <p:cNvGrpSpPr/>
        <p:nvPr/>
      </p:nvGrpSpPr>
      <p:grpSpPr>
        <a:xfrm>
          <a:off x="0" y="0"/>
          <a:ext cx="0" cy="0"/>
          <a:chOff x="0" y="0"/>
          <a:chExt cx="0" cy="0"/>
        </a:xfrm>
      </p:grpSpPr>
      <p:sp>
        <p:nvSpPr>
          <p:cNvPr id="9"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0" name="Group 29"/>
          <p:cNvGrpSpPr>
            <a:grpSpLocks/>
          </p:cNvGrpSpPr>
          <p:nvPr userDrawn="1"/>
        </p:nvGrpSpPr>
        <p:grpSpPr bwMode="auto">
          <a:xfrm>
            <a:off x="9137650" y="6186488"/>
            <a:ext cx="428625" cy="395287"/>
            <a:chOff x="8434574" y="6185274"/>
            <a:chExt cx="396000" cy="396000"/>
          </a:xfrm>
        </p:grpSpPr>
        <p:sp>
          <p:nvSpPr>
            <p:cNvPr id="11"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32"/>
          <p:cNvGrpSpPr>
            <a:grpSpLocks/>
          </p:cNvGrpSpPr>
          <p:nvPr userDrawn="1"/>
        </p:nvGrpSpPr>
        <p:grpSpPr bwMode="auto">
          <a:xfrm>
            <a:off x="8569325" y="6186488"/>
            <a:ext cx="428625" cy="395287"/>
            <a:chOff x="7909800" y="6172200"/>
            <a:chExt cx="396000" cy="396000"/>
          </a:xfrm>
        </p:grpSpPr>
        <p:sp>
          <p:nvSpPr>
            <p:cNvPr id="14"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5"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6" name="Group 25"/>
          <p:cNvGrpSpPr>
            <a:grpSpLocks/>
          </p:cNvGrpSpPr>
          <p:nvPr userDrawn="1"/>
        </p:nvGrpSpPr>
        <p:grpSpPr bwMode="auto">
          <a:xfrm>
            <a:off x="366713" y="6186488"/>
            <a:ext cx="1617662" cy="395287"/>
            <a:chOff x="337870" y="6193900"/>
            <a:chExt cx="1493833" cy="396000"/>
          </a:xfrm>
        </p:grpSpPr>
        <p:sp>
          <p:nvSpPr>
            <p:cNvPr id="17" name="Rounded Rectangle 26"/>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8" name="Rounded Rectangle 27"/>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488555" y="1732832"/>
            <a:ext cx="3705000" cy="34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13"/>
          </p:nvPr>
        </p:nvSpPr>
        <p:spPr>
          <a:xfrm>
            <a:off x="4540250" y="1723136"/>
            <a:ext cx="4796500" cy="2895600"/>
          </a:xfrm>
        </p:spPr>
        <p:txBody>
          <a:bodyPr>
            <a:noAutofit/>
          </a:bodyPr>
          <a:lstStyle>
            <a:lvl1pPr marL="0" indent="0">
              <a:spcBef>
                <a:spcPts val="0"/>
              </a:spcBef>
              <a:buNone/>
              <a:defRPr sz="1800">
                <a:solidFill>
                  <a:schemeClr val="tx1"/>
                </a:solidFill>
                <a:latin typeface="+mj-lt"/>
              </a:defRPr>
            </a:lvl1pPr>
            <a:lvl2pPr marL="0" indent="0">
              <a:spcBef>
                <a:spcPts val="0"/>
              </a:spcBef>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20" name="Text Placeholder 6"/>
          <p:cNvSpPr>
            <a:spLocks noGrp="1"/>
          </p:cNvSpPr>
          <p:nvPr>
            <p:ph type="body" sz="quarter" idx="15"/>
          </p:nvPr>
        </p:nvSpPr>
        <p:spPr>
          <a:xfrm>
            <a:off x="3302001"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1" name="Text Placeholder 6"/>
          <p:cNvSpPr>
            <a:spLocks noGrp="1"/>
          </p:cNvSpPr>
          <p:nvPr>
            <p:ph type="body" sz="quarter" idx="16"/>
          </p:nvPr>
        </p:nvSpPr>
        <p:spPr>
          <a:xfrm>
            <a:off x="5529135" y="5108268"/>
            <a:ext cx="172667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22" name="Text Placeholder 6"/>
          <p:cNvSpPr>
            <a:spLocks noGrp="1"/>
          </p:cNvSpPr>
          <p:nvPr>
            <p:ph type="body" sz="quarter" idx="17"/>
          </p:nvPr>
        </p:nvSpPr>
        <p:spPr>
          <a:xfrm>
            <a:off x="7677155" y="5108268"/>
            <a:ext cx="1568451" cy="835332"/>
          </a:xfrm>
        </p:spPr>
        <p:txBody>
          <a:bodyPr>
            <a:noAutofit/>
          </a:bodyPr>
          <a:lstStyle>
            <a:lvl1pPr marL="0" indent="0" algn="ctr">
              <a:lnSpc>
                <a:spcPct val="100000"/>
              </a:lnSpc>
              <a:spcBef>
                <a:spcPts val="0"/>
              </a:spcBef>
              <a:buNone/>
              <a:defRPr sz="1200">
                <a:solidFill>
                  <a:schemeClr val="accent2"/>
                </a:solidFill>
              </a:defRPr>
            </a:lvl1pPr>
          </a:lstStyle>
          <a:p>
            <a:pPr lvl="0"/>
            <a:r>
              <a:rPr lang="en-US" smtClean="0"/>
              <a:t>Click to edit Master text styles</a:t>
            </a:r>
          </a:p>
        </p:txBody>
      </p:sp>
      <p:sp>
        <p:nvSpPr>
          <p:cNvPr id="19"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Text ">
    <p:spTree>
      <p:nvGrpSpPr>
        <p:cNvPr id="1" name=""/>
        <p:cNvGrpSpPr/>
        <p:nvPr/>
      </p:nvGrpSpPr>
      <p:grpSpPr>
        <a:xfrm>
          <a:off x="0" y="0"/>
          <a:ext cx="0" cy="0"/>
          <a:chOff x="0" y="0"/>
          <a:chExt cx="0" cy="0"/>
        </a:xfrm>
      </p:grpSpPr>
      <p:sp>
        <p:nvSpPr>
          <p:cNvPr id="6" name="TextBox 1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7" name="Group 29"/>
          <p:cNvGrpSpPr>
            <a:grpSpLocks/>
          </p:cNvGrpSpPr>
          <p:nvPr userDrawn="1"/>
        </p:nvGrpSpPr>
        <p:grpSpPr bwMode="auto">
          <a:xfrm>
            <a:off x="9137650" y="6186488"/>
            <a:ext cx="428625" cy="395287"/>
            <a:chOff x="8434574" y="6185274"/>
            <a:chExt cx="396000" cy="396000"/>
          </a:xfrm>
        </p:grpSpPr>
        <p:sp>
          <p:nvSpPr>
            <p:cNvPr id="8" name="Oval 30">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L-Shape 31">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0" name="Group 32"/>
          <p:cNvGrpSpPr>
            <a:grpSpLocks/>
          </p:cNvGrpSpPr>
          <p:nvPr userDrawn="1"/>
        </p:nvGrpSpPr>
        <p:grpSpPr bwMode="auto">
          <a:xfrm>
            <a:off x="8569325" y="6186488"/>
            <a:ext cx="428625" cy="395287"/>
            <a:chOff x="7909800" y="6172200"/>
            <a:chExt cx="396000" cy="396000"/>
          </a:xfrm>
        </p:grpSpPr>
        <p:sp>
          <p:nvSpPr>
            <p:cNvPr id="11"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2"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3" name="Group 16"/>
          <p:cNvGrpSpPr>
            <a:grpSpLocks/>
          </p:cNvGrpSpPr>
          <p:nvPr userDrawn="1"/>
        </p:nvGrpSpPr>
        <p:grpSpPr bwMode="auto">
          <a:xfrm>
            <a:off x="366713" y="6186488"/>
            <a:ext cx="1617662" cy="395287"/>
            <a:chOff x="337870" y="6193900"/>
            <a:chExt cx="1493833" cy="396000"/>
          </a:xfrm>
        </p:grpSpPr>
        <p:sp>
          <p:nvSpPr>
            <p:cNvPr id="14" name="Rounded Rectangle 20"/>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5" name="Rounded Rectangle 21"/>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4" name="Picture Placeholder 3"/>
          <p:cNvSpPr>
            <a:spLocks noGrp="1"/>
          </p:cNvSpPr>
          <p:nvPr>
            <p:ph type="pic" sz="quarter" idx="12"/>
          </p:nvPr>
        </p:nvSpPr>
        <p:spPr>
          <a:xfrm>
            <a:off x="318958" y="1657350"/>
            <a:ext cx="4540250" cy="4191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 name="Text Placeholder 2"/>
          <p:cNvSpPr>
            <a:spLocks noGrp="1"/>
          </p:cNvSpPr>
          <p:nvPr>
            <p:ph type="body" sz="quarter" idx="13"/>
          </p:nvPr>
        </p:nvSpPr>
        <p:spPr>
          <a:xfrm>
            <a:off x="5200650" y="2110266"/>
            <a:ext cx="4210050" cy="3402012"/>
          </a:xfrm>
          <a:noFill/>
        </p:spPr>
        <p:txBody>
          <a:bodyPr>
            <a:normAutofit/>
          </a:bodyPr>
          <a:lstStyle>
            <a:lvl1pPr marL="0" indent="0">
              <a:lnSpc>
                <a:spcPct val="100000"/>
              </a:lnSpc>
              <a:spcBef>
                <a:spcPts val="360"/>
              </a:spcBef>
              <a:buNone/>
              <a:defRPr sz="1600">
                <a:solidFill>
                  <a:schemeClr val="accent2"/>
                </a:solidFill>
              </a:defRPr>
            </a:lvl1pPr>
          </a:lstStyle>
          <a:p>
            <a:pPr lvl="0"/>
            <a:r>
              <a:rPr lang="en-US" smtClean="0"/>
              <a:t>Click to edit Master text styles</a:t>
            </a:r>
            <a:endParaRPr lang="en-US"/>
          </a:p>
        </p:txBody>
      </p:sp>
      <p:sp>
        <p:nvSpPr>
          <p:cNvPr id="38"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18"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Box 23"/>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5" name="Group 27"/>
          <p:cNvGrpSpPr>
            <a:grpSpLocks/>
          </p:cNvGrpSpPr>
          <p:nvPr userDrawn="1"/>
        </p:nvGrpSpPr>
        <p:grpSpPr bwMode="auto">
          <a:xfrm>
            <a:off x="9137650" y="6186488"/>
            <a:ext cx="428625" cy="395287"/>
            <a:chOff x="8434574" y="6185274"/>
            <a:chExt cx="396000" cy="396000"/>
          </a:xfrm>
        </p:grpSpPr>
        <p:sp>
          <p:nvSpPr>
            <p:cNvPr id="6" name="Oval 2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7" name="L-Shape 2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8" name="Group 30"/>
          <p:cNvGrpSpPr>
            <a:grpSpLocks/>
          </p:cNvGrpSpPr>
          <p:nvPr userDrawn="1"/>
        </p:nvGrpSpPr>
        <p:grpSpPr bwMode="auto">
          <a:xfrm>
            <a:off x="8569325" y="6186488"/>
            <a:ext cx="428625" cy="395287"/>
            <a:chOff x="7909800" y="6172200"/>
            <a:chExt cx="396000" cy="396000"/>
          </a:xfrm>
        </p:grpSpPr>
        <p:sp>
          <p:nvSpPr>
            <p:cNvPr id="9" name="Oval 33">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0" name="L-Shape 34">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1" name="Group 16"/>
          <p:cNvGrpSpPr>
            <a:grpSpLocks/>
          </p:cNvGrpSpPr>
          <p:nvPr userDrawn="1"/>
        </p:nvGrpSpPr>
        <p:grpSpPr bwMode="auto">
          <a:xfrm>
            <a:off x="366713" y="6186488"/>
            <a:ext cx="1617662" cy="395287"/>
            <a:chOff x="337870" y="6193900"/>
            <a:chExt cx="1493833" cy="396000"/>
          </a:xfrm>
        </p:grpSpPr>
        <p:sp>
          <p:nvSpPr>
            <p:cNvPr id="12" name="Rounded Rectangle 1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3" name="Rounded Rectangle 1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6"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7"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s ">
    <p:spTree>
      <p:nvGrpSpPr>
        <p:cNvPr id="1" name=""/>
        <p:cNvGrpSpPr/>
        <p:nvPr/>
      </p:nvGrpSpPr>
      <p:grpSpPr>
        <a:xfrm>
          <a:off x="0" y="0"/>
          <a:ext cx="0" cy="0"/>
          <a:chOff x="0" y="0"/>
          <a:chExt cx="0" cy="0"/>
        </a:xfrm>
      </p:grpSpPr>
      <p:sp>
        <p:nvSpPr>
          <p:cNvPr id="21" name="TextBox 34"/>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2" name="Group 57"/>
          <p:cNvGrpSpPr>
            <a:grpSpLocks/>
          </p:cNvGrpSpPr>
          <p:nvPr userDrawn="1"/>
        </p:nvGrpSpPr>
        <p:grpSpPr bwMode="auto">
          <a:xfrm>
            <a:off x="9137650" y="6186488"/>
            <a:ext cx="428625" cy="395287"/>
            <a:chOff x="8434574" y="6185274"/>
            <a:chExt cx="396000" cy="396000"/>
          </a:xfrm>
        </p:grpSpPr>
        <p:sp>
          <p:nvSpPr>
            <p:cNvPr id="23" name="Oval 58">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4" name="L-Shape 59">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5" name="Group 60"/>
          <p:cNvGrpSpPr>
            <a:grpSpLocks/>
          </p:cNvGrpSpPr>
          <p:nvPr userDrawn="1"/>
        </p:nvGrpSpPr>
        <p:grpSpPr bwMode="auto">
          <a:xfrm>
            <a:off x="8569325" y="6186488"/>
            <a:ext cx="428625" cy="395287"/>
            <a:chOff x="7909800" y="6172200"/>
            <a:chExt cx="396000" cy="396000"/>
          </a:xfrm>
        </p:grpSpPr>
        <p:sp>
          <p:nvSpPr>
            <p:cNvPr id="26" name="Oval 61">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7" name="L-Shape 62">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8" name="Group 35"/>
          <p:cNvGrpSpPr>
            <a:grpSpLocks/>
          </p:cNvGrpSpPr>
          <p:nvPr userDrawn="1"/>
        </p:nvGrpSpPr>
        <p:grpSpPr bwMode="auto">
          <a:xfrm>
            <a:off x="366713" y="6186488"/>
            <a:ext cx="1617662" cy="395287"/>
            <a:chOff x="337870" y="6193900"/>
            <a:chExt cx="1493833" cy="396000"/>
          </a:xfrm>
        </p:grpSpPr>
        <p:sp>
          <p:nvSpPr>
            <p:cNvPr id="29" name="Rounded Rectangle 45"/>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35" name="Rounded Rectangle 46"/>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 name="Picture Placeholder 2"/>
          <p:cNvSpPr>
            <a:spLocks noGrp="1"/>
          </p:cNvSpPr>
          <p:nvPr>
            <p:ph type="pic" sz="quarter" idx="11"/>
          </p:nvPr>
        </p:nvSpPr>
        <p:spPr>
          <a:xfrm>
            <a:off x="1084712" y="206519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5" name="Picture Placeholder 2"/>
          <p:cNvSpPr>
            <a:spLocks noGrp="1"/>
          </p:cNvSpPr>
          <p:nvPr>
            <p:ph type="pic" sz="quarter" idx="12"/>
          </p:nvPr>
        </p:nvSpPr>
        <p:spPr>
          <a:xfrm>
            <a:off x="2350048"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6" name="Picture Placeholder 2"/>
          <p:cNvSpPr>
            <a:spLocks noGrp="1"/>
          </p:cNvSpPr>
          <p:nvPr>
            <p:ph type="pic" sz="quarter" idx="13"/>
          </p:nvPr>
        </p:nvSpPr>
        <p:spPr>
          <a:xfrm>
            <a:off x="3694213"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7" name="Picture Placeholder 2"/>
          <p:cNvSpPr>
            <a:spLocks noGrp="1"/>
          </p:cNvSpPr>
          <p:nvPr>
            <p:ph type="pic" sz="quarter" idx="14"/>
          </p:nvPr>
        </p:nvSpPr>
        <p:spPr>
          <a:xfrm>
            <a:off x="5038379"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8" name="Picture Placeholder 2"/>
          <p:cNvSpPr>
            <a:spLocks noGrp="1"/>
          </p:cNvSpPr>
          <p:nvPr>
            <p:ph type="pic" sz="quarter" idx="15"/>
          </p:nvPr>
        </p:nvSpPr>
        <p:spPr>
          <a:xfrm>
            <a:off x="6382544" y="206519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19" name="Picture Placeholder 2"/>
          <p:cNvSpPr>
            <a:spLocks noGrp="1"/>
          </p:cNvSpPr>
          <p:nvPr>
            <p:ph type="pic" sz="quarter" idx="16"/>
          </p:nvPr>
        </p:nvSpPr>
        <p:spPr>
          <a:xfrm>
            <a:off x="7728580" y="2058004"/>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0" name="Picture Placeholder 2"/>
          <p:cNvSpPr>
            <a:spLocks noGrp="1"/>
          </p:cNvSpPr>
          <p:nvPr>
            <p:ph type="pic" sz="quarter" idx="18"/>
          </p:nvPr>
        </p:nvSpPr>
        <p:spPr>
          <a:xfrm>
            <a:off x="1711740"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1" name="Picture Placeholder 2"/>
          <p:cNvSpPr>
            <a:spLocks noGrp="1"/>
          </p:cNvSpPr>
          <p:nvPr>
            <p:ph type="pic" sz="quarter" idx="19"/>
          </p:nvPr>
        </p:nvSpPr>
        <p:spPr>
          <a:xfrm>
            <a:off x="305590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2" name="Picture Placeholder 2"/>
          <p:cNvSpPr>
            <a:spLocks noGrp="1"/>
          </p:cNvSpPr>
          <p:nvPr>
            <p:ph type="pic" sz="quarter" idx="20"/>
          </p:nvPr>
        </p:nvSpPr>
        <p:spPr>
          <a:xfrm>
            <a:off x="4400071"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3" name="Picture Placeholder 2"/>
          <p:cNvSpPr>
            <a:spLocks noGrp="1"/>
          </p:cNvSpPr>
          <p:nvPr>
            <p:ph type="pic" sz="quarter" idx="21"/>
          </p:nvPr>
        </p:nvSpPr>
        <p:spPr>
          <a:xfrm>
            <a:off x="5744236" y="3105042"/>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4" name="Picture Placeholder 2"/>
          <p:cNvSpPr>
            <a:spLocks noGrp="1"/>
          </p:cNvSpPr>
          <p:nvPr>
            <p:ph type="pic" sz="quarter" idx="22"/>
          </p:nvPr>
        </p:nvSpPr>
        <p:spPr>
          <a:xfrm>
            <a:off x="7088403" y="3097853"/>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1" name="Picture Placeholder 2"/>
          <p:cNvSpPr>
            <a:spLocks noGrp="1"/>
          </p:cNvSpPr>
          <p:nvPr>
            <p:ph type="pic" sz="quarter" idx="29"/>
          </p:nvPr>
        </p:nvSpPr>
        <p:spPr>
          <a:xfrm>
            <a:off x="2387721"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2" name="Picture Placeholder 2"/>
          <p:cNvSpPr>
            <a:spLocks noGrp="1"/>
          </p:cNvSpPr>
          <p:nvPr>
            <p:ph type="pic" sz="quarter" idx="30"/>
          </p:nvPr>
        </p:nvSpPr>
        <p:spPr>
          <a:xfrm>
            <a:off x="3731886"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3" name="Picture Placeholder 2"/>
          <p:cNvSpPr>
            <a:spLocks noGrp="1"/>
          </p:cNvSpPr>
          <p:nvPr>
            <p:ph type="pic" sz="quarter" idx="31"/>
          </p:nvPr>
        </p:nvSpPr>
        <p:spPr>
          <a:xfrm>
            <a:off x="507605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44" name="Picture Placeholder 2"/>
          <p:cNvSpPr>
            <a:spLocks noGrp="1"/>
          </p:cNvSpPr>
          <p:nvPr>
            <p:ph type="pic" sz="quarter" idx="32"/>
          </p:nvPr>
        </p:nvSpPr>
        <p:spPr>
          <a:xfrm>
            <a:off x="6420218"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64"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6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7" name="Picture Placeholder 2"/>
          <p:cNvSpPr>
            <a:spLocks noGrp="1"/>
          </p:cNvSpPr>
          <p:nvPr>
            <p:ph type="pic" sz="quarter" idx="37"/>
          </p:nvPr>
        </p:nvSpPr>
        <p:spPr>
          <a:xfrm>
            <a:off x="1084712"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
        <p:nvSpPr>
          <p:cNvPr id="38" name="Picture Placeholder 2"/>
          <p:cNvSpPr>
            <a:spLocks noGrp="1"/>
          </p:cNvSpPr>
          <p:nvPr>
            <p:ph type="pic" sz="quarter" idx="38"/>
          </p:nvPr>
        </p:nvSpPr>
        <p:spPr>
          <a:xfrm>
            <a:off x="7728580" y="4165036"/>
            <a:ext cx="1053000" cy="972000"/>
          </a:xfrm>
          <a:prstGeom prst="ellipse">
            <a:avLst/>
          </a:prstGeom>
          <a:ln w="19050">
            <a:solidFill>
              <a:schemeClr val="tx1"/>
            </a:solidFill>
          </a:ln>
        </p:spPr>
        <p:txBody>
          <a:bodyPr rtlCol="0" anchor="ctr">
            <a:normAutofit/>
          </a:bodyPr>
          <a:lstStyle>
            <a:lvl1pPr marL="0" indent="0" algn="ctr">
              <a:buNone/>
              <a:defRPr sz="1000">
                <a:solidFill>
                  <a:schemeClr val="accent2"/>
                </a:solidFill>
              </a:defRPr>
            </a:lvl1pPr>
          </a:lstStyle>
          <a:p>
            <a:pPr lvl="0"/>
            <a:endParaRPr lang="en-US" noProof="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Images &amp; Text">
    <p:spTree>
      <p:nvGrpSpPr>
        <p:cNvPr id="1" name=""/>
        <p:cNvGrpSpPr/>
        <p:nvPr/>
      </p:nvGrpSpPr>
      <p:grpSpPr>
        <a:xfrm>
          <a:off x="0" y="0"/>
          <a:ext cx="0" cy="0"/>
          <a:chOff x="0" y="0"/>
          <a:chExt cx="0" cy="0"/>
        </a:xfrm>
      </p:grpSpPr>
      <p:sp>
        <p:nvSpPr>
          <p:cNvPr id="11"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2" name="Group 25"/>
          <p:cNvGrpSpPr>
            <a:grpSpLocks/>
          </p:cNvGrpSpPr>
          <p:nvPr userDrawn="1"/>
        </p:nvGrpSpPr>
        <p:grpSpPr bwMode="auto">
          <a:xfrm>
            <a:off x="9137650" y="6186488"/>
            <a:ext cx="428625" cy="395287"/>
            <a:chOff x="8434574" y="6185274"/>
            <a:chExt cx="396000" cy="396000"/>
          </a:xfrm>
        </p:grpSpPr>
        <p:sp>
          <p:nvSpPr>
            <p:cNvPr id="13"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4"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5" name="Group 28"/>
          <p:cNvGrpSpPr>
            <a:grpSpLocks/>
          </p:cNvGrpSpPr>
          <p:nvPr userDrawn="1"/>
        </p:nvGrpSpPr>
        <p:grpSpPr bwMode="auto">
          <a:xfrm>
            <a:off x="8569325" y="6186488"/>
            <a:ext cx="428625" cy="395287"/>
            <a:chOff x="7909800" y="6172200"/>
            <a:chExt cx="396000" cy="396000"/>
          </a:xfrm>
        </p:grpSpPr>
        <p:sp>
          <p:nvSpPr>
            <p:cNvPr id="16"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7"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Picture Placeholder 2"/>
          <p:cNvSpPr>
            <a:spLocks noGrp="1"/>
          </p:cNvSpPr>
          <p:nvPr>
            <p:ph type="pic" sz="quarter" idx="35"/>
          </p:nvPr>
        </p:nvSpPr>
        <p:spPr>
          <a:xfrm>
            <a:off x="2671039"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3" name="Picture Placeholder 2"/>
          <p:cNvSpPr>
            <a:spLocks noGrp="1"/>
          </p:cNvSpPr>
          <p:nvPr>
            <p:ph type="pic" sz="quarter" idx="36"/>
          </p:nvPr>
        </p:nvSpPr>
        <p:spPr>
          <a:xfrm>
            <a:off x="5063471"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Picture Placeholder 2"/>
          <p:cNvSpPr>
            <a:spLocks noGrp="1"/>
          </p:cNvSpPr>
          <p:nvPr>
            <p:ph type="pic" sz="quarter" idx="37"/>
          </p:nvPr>
        </p:nvSpPr>
        <p:spPr>
          <a:xfrm>
            <a:off x="7455902" y="1601400"/>
            <a:ext cx="2145000" cy="198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06946"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5" name="Text Placeholder 4"/>
          <p:cNvSpPr>
            <a:spLocks noGrp="1"/>
          </p:cNvSpPr>
          <p:nvPr>
            <p:ph type="body" sz="quarter" idx="39"/>
          </p:nvPr>
        </p:nvSpPr>
        <p:spPr>
          <a:xfrm>
            <a:off x="2799378"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6" name="Text Placeholder 4"/>
          <p:cNvSpPr>
            <a:spLocks noGrp="1"/>
          </p:cNvSpPr>
          <p:nvPr>
            <p:ph type="body" sz="quarter" idx="40"/>
          </p:nvPr>
        </p:nvSpPr>
        <p:spPr>
          <a:xfrm>
            <a:off x="5191811"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
        <p:nvSpPr>
          <p:cNvPr id="57" name="Text Placeholder 4"/>
          <p:cNvSpPr>
            <a:spLocks noGrp="1"/>
          </p:cNvSpPr>
          <p:nvPr>
            <p:ph type="body" sz="quarter" idx="41"/>
          </p:nvPr>
        </p:nvSpPr>
        <p:spPr>
          <a:xfrm>
            <a:off x="7584242" y="3810000"/>
            <a:ext cx="1888331" cy="1752600"/>
          </a:xfrm>
          <a:effectLst/>
        </p:spPr>
        <p:txBody>
          <a:bodyPr>
            <a:noAutofit/>
          </a:bodyPr>
          <a:lstStyle>
            <a:lvl1pPr marL="0" indent="0" algn="ctr">
              <a:buNone/>
              <a:defRPr sz="1800" b="0" cap="none" spc="0">
                <a:ln>
                  <a:noFill/>
                </a:ln>
                <a:solidFill>
                  <a:schemeClr val="tx1"/>
                </a:solidFill>
                <a:effectLst/>
                <a:latin typeface="+mj-lt"/>
              </a:defRPr>
            </a:lvl1pPr>
            <a:lvl2pPr marL="0" indent="0" algn="ctr">
              <a:buNone/>
              <a:defRPr sz="1400" b="0" cap="none" spc="0">
                <a:ln>
                  <a:noFill/>
                </a:ln>
                <a:solidFill>
                  <a:schemeClr val="accent2"/>
                </a:solidFill>
                <a:effectLst/>
                <a:latin typeface="+mn-lt"/>
              </a:defRPr>
            </a:lvl2pPr>
          </a:lstStyle>
          <a:p>
            <a:pPr lvl="0"/>
            <a:r>
              <a:rPr lang="en-US" smtClean="0"/>
              <a:t>Click to edit Master text styles</a:t>
            </a:r>
          </a:p>
          <a:p>
            <a:pPr lvl="1"/>
            <a:r>
              <a:rPr lang="en-US" smtClean="0"/>
              <a:t>Second level</a:t>
            </a: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amp; Text">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7" name="Group 22"/>
          <p:cNvGrpSpPr>
            <a:grpSpLocks/>
          </p:cNvGrpSpPr>
          <p:nvPr userDrawn="1"/>
        </p:nvGrpSpPr>
        <p:grpSpPr bwMode="auto">
          <a:xfrm>
            <a:off x="366713" y="6186488"/>
            <a:ext cx="1617662" cy="395287"/>
            <a:chOff x="337870" y="6193900"/>
            <a:chExt cx="1493833" cy="396000"/>
          </a:xfrm>
        </p:grpSpPr>
        <p:sp>
          <p:nvSpPr>
            <p:cNvPr id="18"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19"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 name="Picture Placeholder 2"/>
          <p:cNvSpPr>
            <a:spLocks noGrp="1"/>
          </p:cNvSpPr>
          <p:nvPr>
            <p:ph type="pic" sz="quarter" idx="34"/>
          </p:nvPr>
        </p:nvSpPr>
        <p:spPr>
          <a:xfrm>
            <a:off x="278606"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 name="Text Placeholder 4"/>
          <p:cNvSpPr>
            <a:spLocks noGrp="1"/>
          </p:cNvSpPr>
          <p:nvPr>
            <p:ph type="body" sz="quarter" idx="38"/>
          </p:nvPr>
        </p:nvSpPr>
        <p:spPr>
          <a:xfrm>
            <a:off x="484331"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5" name="Picture Placeholder 2"/>
          <p:cNvSpPr>
            <a:spLocks noGrp="1"/>
          </p:cNvSpPr>
          <p:nvPr>
            <p:ph type="pic" sz="quarter" idx="39"/>
          </p:nvPr>
        </p:nvSpPr>
        <p:spPr>
          <a:xfrm>
            <a:off x="3523853"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6" name="Picture Placeholder 2"/>
          <p:cNvSpPr>
            <a:spLocks noGrp="1"/>
          </p:cNvSpPr>
          <p:nvPr>
            <p:ph type="pic" sz="quarter" idx="40"/>
          </p:nvPr>
        </p:nvSpPr>
        <p:spPr>
          <a:xfrm>
            <a:off x="6769100" y="1828800"/>
            <a:ext cx="2887950" cy="26658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8" name="Text Placeholder 4"/>
          <p:cNvSpPr>
            <a:spLocks noGrp="1"/>
          </p:cNvSpPr>
          <p:nvPr>
            <p:ph type="body" sz="quarter" idx="41"/>
          </p:nvPr>
        </p:nvSpPr>
        <p:spPr>
          <a:xfrm>
            <a:off x="3729578"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39" name="Text Placeholder 4"/>
          <p:cNvSpPr>
            <a:spLocks noGrp="1"/>
          </p:cNvSpPr>
          <p:nvPr>
            <p:ph type="body" sz="quarter" idx="42"/>
          </p:nvPr>
        </p:nvSpPr>
        <p:spPr>
          <a:xfrm>
            <a:off x="6974825" y="4572008"/>
            <a:ext cx="2476500" cy="1388533"/>
          </a:xfrm>
        </p:spPr>
        <p:txBody>
          <a:bodyPr>
            <a:noAutofit/>
          </a:bodyPr>
          <a:lstStyle>
            <a:lvl1pPr marL="0" indent="0" algn="ctr">
              <a:lnSpc>
                <a:spcPct val="100000"/>
              </a:lnSpc>
              <a:spcBef>
                <a:spcPts val="0"/>
              </a:spcBef>
              <a:buNone/>
              <a:defRPr sz="1400">
                <a:solidFill>
                  <a:schemeClr val="accent2"/>
                </a:solidFill>
                <a:latin typeface="+mn-lt"/>
              </a:defRPr>
            </a:lvl1pPr>
            <a:lvl2pPr marL="0" indent="0" algn="ctr">
              <a:lnSpc>
                <a:spcPct val="100000"/>
              </a:lnSpc>
              <a:spcBef>
                <a:spcPts val="0"/>
              </a:spcBef>
              <a:buNone/>
              <a:defRPr sz="1400">
                <a:solidFill>
                  <a:schemeClr val="accent2"/>
                </a:solidFill>
                <a:latin typeface="+mn-lt"/>
              </a:defRPr>
            </a:lvl2pPr>
          </a:lstStyle>
          <a:p>
            <a:pPr lvl="0"/>
            <a:r>
              <a:rPr lang="en-US" smtClean="0"/>
              <a:t>Click to edit Master text styles</a:t>
            </a:r>
          </a:p>
          <a:p>
            <a:pPr lvl="1"/>
            <a:r>
              <a:rPr lang="en-US" smtClean="0"/>
              <a:t>Second level</a:t>
            </a:r>
          </a:p>
        </p:txBody>
      </p:sp>
      <p:sp>
        <p:nvSpPr>
          <p:cNvPr id="40"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Images">
    <p:spTree>
      <p:nvGrpSpPr>
        <p:cNvPr id="1" name=""/>
        <p:cNvGrpSpPr/>
        <p:nvPr/>
      </p:nvGrpSpPr>
      <p:grpSpPr>
        <a:xfrm>
          <a:off x="0" y="0"/>
          <a:ext cx="0" cy="0"/>
          <a:chOff x="0" y="0"/>
          <a:chExt cx="0" cy="0"/>
        </a:xfrm>
      </p:grpSpPr>
      <p:sp>
        <p:nvSpPr>
          <p:cNvPr id="19"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20" name="Group 25"/>
          <p:cNvGrpSpPr>
            <a:grpSpLocks/>
          </p:cNvGrpSpPr>
          <p:nvPr userDrawn="1"/>
        </p:nvGrpSpPr>
        <p:grpSpPr bwMode="auto">
          <a:xfrm>
            <a:off x="9137650" y="6186488"/>
            <a:ext cx="428625" cy="395287"/>
            <a:chOff x="8434574" y="6185274"/>
            <a:chExt cx="396000" cy="396000"/>
          </a:xfrm>
        </p:grpSpPr>
        <p:sp>
          <p:nvSpPr>
            <p:cNvPr id="21"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2"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3" name="Group 28"/>
          <p:cNvGrpSpPr>
            <a:grpSpLocks/>
          </p:cNvGrpSpPr>
          <p:nvPr userDrawn="1"/>
        </p:nvGrpSpPr>
        <p:grpSpPr bwMode="auto">
          <a:xfrm>
            <a:off x="8569325" y="6186488"/>
            <a:ext cx="428625" cy="395287"/>
            <a:chOff x="7909800" y="6172200"/>
            <a:chExt cx="396000" cy="396000"/>
          </a:xfrm>
        </p:grpSpPr>
        <p:sp>
          <p:nvSpPr>
            <p:cNvPr id="24"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25"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26" name="Group 36"/>
          <p:cNvGrpSpPr>
            <a:grpSpLocks/>
          </p:cNvGrpSpPr>
          <p:nvPr userDrawn="1"/>
        </p:nvGrpSpPr>
        <p:grpSpPr bwMode="auto">
          <a:xfrm>
            <a:off x="366713" y="6186488"/>
            <a:ext cx="1617662" cy="395287"/>
            <a:chOff x="337870" y="6193900"/>
            <a:chExt cx="1493833" cy="396000"/>
          </a:xfrm>
        </p:grpSpPr>
        <p:sp>
          <p:nvSpPr>
            <p:cNvPr id="27" name="Rounded Rectangle 37"/>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8" name="Rounded Rectangle 38"/>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32"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5" name="Text Placeholder 4"/>
          <p:cNvSpPr>
            <a:spLocks noGrp="1"/>
          </p:cNvSpPr>
          <p:nvPr>
            <p:ph type="body" sz="quarter" idx="38"/>
          </p:nvPr>
        </p:nvSpPr>
        <p:spPr>
          <a:xfrm>
            <a:off x="284236" y="30186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449835" y="1219199"/>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2" name="Text Placeholder 4"/>
          <p:cNvSpPr>
            <a:spLocks noGrp="1"/>
          </p:cNvSpPr>
          <p:nvPr>
            <p:ph type="body" sz="quarter" idx="42"/>
          </p:nvPr>
        </p:nvSpPr>
        <p:spPr>
          <a:xfrm>
            <a:off x="2662961"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3" name="Picture Placeholder 2"/>
          <p:cNvSpPr>
            <a:spLocks noGrp="1"/>
          </p:cNvSpPr>
          <p:nvPr>
            <p:ph type="pic" sz="quarter" idx="43"/>
          </p:nvPr>
        </p:nvSpPr>
        <p:spPr>
          <a:xfrm>
            <a:off x="28285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4" name="Text Placeholder 4"/>
          <p:cNvSpPr>
            <a:spLocks noGrp="1"/>
          </p:cNvSpPr>
          <p:nvPr>
            <p:ph type="body" sz="quarter" idx="44"/>
          </p:nvPr>
        </p:nvSpPr>
        <p:spPr>
          <a:xfrm>
            <a:off x="5012462"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5" name="Picture Placeholder 2"/>
          <p:cNvSpPr>
            <a:spLocks noGrp="1"/>
          </p:cNvSpPr>
          <p:nvPr>
            <p:ph type="pic" sz="quarter" idx="45"/>
          </p:nvPr>
        </p:nvSpPr>
        <p:spPr>
          <a:xfrm>
            <a:off x="5178056"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6" name="Text Placeholder 4"/>
          <p:cNvSpPr>
            <a:spLocks noGrp="1"/>
          </p:cNvSpPr>
          <p:nvPr>
            <p:ph type="body" sz="quarter" idx="46"/>
          </p:nvPr>
        </p:nvSpPr>
        <p:spPr>
          <a:xfrm>
            <a:off x="7387358" y="3018697"/>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7" name="Picture Placeholder 2"/>
          <p:cNvSpPr>
            <a:spLocks noGrp="1"/>
          </p:cNvSpPr>
          <p:nvPr>
            <p:ph type="pic" sz="quarter" idx="47"/>
          </p:nvPr>
        </p:nvSpPr>
        <p:spPr>
          <a:xfrm>
            <a:off x="7552957" y="1219200"/>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284236" y="5410199"/>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449835" y="3610702"/>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0" name="Text Placeholder 4"/>
          <p:cNvSpPr>
            <a:spLocks noGrp="1"/>
          </p:cNvSpPr>
          <p:nvPr>
            <p:ph type="body" sz="quarter" idx="50"/>
          </p:nvPr>
        </p:nvSpPr>
        <p:spPr>
          <a:xfrm>
            <a:off x="2662961"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1" name="Picture Placeholder 2"/>
          <p:cNvSpPr>
            <a:spLocks noGrp="1"/>
          </p:cNvSpPr>
          <p:nvPr>
            <p:ph type="pic" sz="quarter" idx="51"/>
          </p:nvPr>
        </p:nvSpPr>
        <p:spPr>
          <a:xfrm>
            <a:off x="28285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2" name="Text Placeholder 4"/>
          <p:cNvSpPr>
            <a:spLocks noGrp="1"/>
          </p:cNvSpPr>
          <p:nvPr>
            <p:ph type="body" sz="quarter" idx="52"/>
          </p:nvPr>
        </p:nvSpPr>
        <p:spPr>
          <a:xfrm>
            <a:off x="5012462"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3" name="Picture Placeholder 2"/>
          <p:cNvSpPr>
            <a:spLocks noGrp="1"/>
          </p:cNvSpPr>
          <p:nvPr>
            <p:ph type="pic" sz="quarter" idx="53"/>
          </p:nvPr>
        </p:nvSpPr>
        <p:spPr>
          <a:xfrm>
            <a:off x="5178056"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54" name="Text Placeholder 4"/>
          <p:cNvSpPr>
            <a:spLocks noGrp="1"/>
          </p:cNvSpPr>
          <p:nvPr>
            <p:ph type="body" sz="quarter" idx="54"/>
          </p:nvPr>
        </p:nvSpPr>
        <p:spPr>
          <a:xfrm>
            <a:off x="7387358" y="54102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000">
                <a:solidFill>
                  <a:schemeClr val="accent2"/>
                </a:solidFill>
                <a:latin typeface="+mn-lt"/>
              </a:defRPr>
            </a:lvl2pPr>
          </a:lstStyle>
          <a:p>
            <a:pPr lvl="0"/>
            <a:r>
              <a:rPr lang="en-US" smtClean="0"/>
              <a:t>Click to edit Master text styles</a:t>
            </a:r>
          </a:p>
          <a:p>
            <a:pPr lvl="1"/>
            <a:r>
              <a:rPr lang="en-US" smtClean="0"/>
              <a:t>Second level</a:t>
            </a:r>
          </a:p>
        </p:txBody>
      </p:sp>
      <p:sp>
        <p:nvSpPr>
          <p:cNvPr id="55" name="Picture Placeholder 2"/>
          <p:cNvSpPr>
            <a:spLocks noGrp="1"/>
          </p:cNvSpPr>
          <p:nvPr>
            <p:ph type="pic" sz="quarter" idx="55"/>
          </p:nvPr>
        </p:nvSpPr>
        <p:spPr>
          <a:xfrm>
            <a:off x="7552957" y="3610703"/>
            <a:ext cx="1911000" cy="1764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31BC119-0085-45D6-A578-C9D588AAA419}" type="slidenum">
              <a:rPr lang="ru-RU"/>
              <a:pPr>
                <a:defRPr/>
              </a:pPr>
              <a:t>‹#›</a:t>
            </a:fld>
            <a:endParaRPr lang="ru-RU"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10" name="TextBox 21"/>
          <p:cNvSpPr txBox="1"/>
          <p:nvPr userDrawn="1"/>
        </p:nvSpPr>
        <p:spPr>
          <a:xfrm>
            <a:off x="3341688" y="6172200"/>
            <a:ext cx="3429000" cy="439738"/>
          </a:xfrm>
          <a:prstGeom prst="rect">
            <a:avLst/>
          </a:prstGeom>
          <a:noFill/>
        </p:spPr>
        <p:txBody>
          <a:bodyPr wrap="none">
            <a:spAutoFit/>
          </a:bodyPr>
          <a:lstStyle/>
          <a:p>
            <a:pPr algn="ctr" fontAlgn="auto">
              <a:spcBef>
                <a:spcPts val="0"/>
              </a:spcBef>
              <a:spcAft>
                <a:spcPts val="0"/>
              </a:spcAft>
              <a:defRPr/>
            </a:pPr>
            <a:r>
              <a:rPr lang="en-US" b="0" dirty="0">
                <a:solidFill>
                  <a:srgbClr val="72808A"/>
                </a:solidFill>
                <a:latin typeface="Novecento wide UltraLight"/>
                <a:cs typeface="+mn-cs"/>
              </a:rPr>
              <a:t>www.domain.com</a:t>
            </a:r>
          </a:p>
          <a:p>
            <a:pPr algn="ctr" fontAlgn="auto">
              <a:spcBef>
                <a:spcPts val="0"/>
              </a:spcBef>
              <a:spcAft>
                <a:spcPts val="0"/>
              </a:spcAft>
              <a:defRPr/>
            </a:pPr>
            <a:r>
              <a:rPr lang="en-US" sz="1050" b="0" dirty="0">
                <a:solidFill>
                  <a:srgbClr val="72808A"/>
                </a:solidFill>
                <a:latin typeface="Cantarell"/>
                <a:cs typeface="+mn-cs"/>
              </a:rPr>
              <a:t>Phone: +1(123) 456 78 90 | e-mail</a:t>
            </a:r>
            <a:r>
              <a:rPr lang="ru-RU" sz="1050" b="0" dirty="0">
                <a:solidFill>
                  <a:srgbClr val="72808A"/>
                </a:solidFill>
                <a:latin typeface="Cantarell"/>
                <a:cs typeface="+mn-cs"/>
              </a:rPr>
              <a:t>:</a:t>
            </a:r>
            <a:r>
              <a:rPr lang="en-US" sz="1050" b="0" dirty="0">
                <a:solidFill>
                  <a:srgbClr val="72808A"/>
                </a:solidFill>
                <a:latin typeface="Cantarell"/>
                <a:cs typeface="+mn-cs"/>
              </a:rPr>
              <a:t> mail@domain.com</a:t>
            </a:r>
          </a:p>
        </p:txBody>
      </p:sp>
      <p:grpSp>
        <p:nvGrpSpPr>
          <p:cNvPr id="11" name="Group 25"/>
          <p:cNvGrpSpPr>
            <a:grpSpLocks/>
          </p:cNvGrpSpPr>
          <p:nvPr userDrawn="1"/>
        </p:nvGrpSpPr>
        <p:grpSpPr bwMode="auto">
          <a:xfrm>
            <a:off x="9137650" y="6186488"/>
            <a:ext cx="428625" cy="395287"/>
            <a:chOff x="8434574" y="6185274"/>
            <a:chExt cx="396000" cy="396000"/>
          </a:xfrm>
        </p:grpSpPr>
        <p:sp>
          <p:nvSpPr>
            <p:cNvPr id="12" name="Oval 26">
              <a:hlinkClick r:id="" action="ppaction://hlinkshowjump?jump=nextslide"/>
            </p:cNvPr>
            <p:cNvSpPr/>
            <p:nvPr userDrawn="1"/>
          </p:nvSpPr>
          <p:spPr>
            <a:xfrm>
              <a:off x="8434574" y="6185274"/>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3" name="L-Shape 27">
              <a:hlinkClick r:id="" action="ppaction://hlinkshowjump?jump=nextslide"/>
            </p:cNvPr>
            <p:cNvSpPr/>
            <p:nvPr userDrawn="1"/>
          </p:nvSpPr>
          <p:spPr>
            <a:xfrm rot="13500000">
              <a:off x="8547013" y="6311407"/>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grpSp>
        <p:nvGrpSpPr>
          <p:cNvPr id="14" name="Group 28"/>
          <p:cNvGrpSpPr>
            <a:grpSpLocks/>
          </p:cNvGrpSpPr>
          <p:nvPr userDrawn="1"/>
        </p:nvGrpSpPr>
        <p:grpSpPr bwMode="auto">
          <a:xfrm>
            <a:off x="8569325" y="6186488"/>
            <a:ext cx="428625" cy="395287"/>
            <a:chOff x="7909800" y="6172200"/>
            <a:chExt cx="396000" cy="396000"/>
          </a:xfrm>
        </p:grpSpPr>
        <p:sp>
          <p:nvSpPr>
            <p:cNvPr id="15" name="Oval 29">
              <a:hlinkClick r:id="" action="ppaction://hlinkshowjump?jump=previousslide"/>
            </p:cNvPr>
            <p:cNvSpPr/>
            <p:nvPr userDrawn="1"/>
          </p:nvSpPr>
          <p:spPr>
            <a:xfrm>
              <a:off x="7909800" y="6172200"/>
              <a:ext cx="396000" cy="39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16" name="L-Shape 30">
              <a:hlinkClick r:id="" action="ppaction://hlinkshowjump?jump=previousslide"/>
            </p:cNvPr>
            <p:cNvSpPr/>
            <p:nvPr userDrawn="1"/>
          </p:nvSpPr>
          <p:spPr>
            <a:xfrm rot="2700000">
              <a:off x="8042772" y="6298333"/>
              <a:ext cx="144724" cy="143733"/>
            </a:xfrm>
            <a:prstGeom prst="corner">
              <a:avLst>
                <a:gd name="adj1" fmla="val 26188"/>
                <a:gd name="adj2" fmla="val 288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018CCF"/>
                </a:solidFill>
              </a:endParaRPr>
            </a:p>
          </p:txBody>
        </p:sp>
      </p:grpSp>
      <p:sp>
        <p:nvSpPr>
          <p:cNvPr id="17" name="AutoShape 4"/>
          <p:cNvSpPr>
            <a:spLocks noChangeAspect="1" noChangeArrowheads="1" noTextEdit="1"/>
          </p:cNvSpPr>
          <p:nvPr userDrawn="1"/>
        </p:nvSpPr>
        <p:spPr bwMode="auto">
          <a:xfrm>
            <a:off x="3927475" y="2673350"/>
            <a:ext cx="2049463" cy="1968500"/>
          </a:xfrm>
          <a:prstGeom prst="rect">
            <a:avLst/>
          </a:prstGeom>
          <a:noFill/>
          <a:ln>
            <a:noFill/>
          </a:ln>
          <a:extLst/>
        </p:spPr>
        <p:txBody>
          <a:bodyPr/>
          <a:lstStyle/>
          <a:p>
            <a:pPr fontAlgn="auto">
              <a:spcBef>
                <a:spcPts val="0"/>
              </a:spcBef>
              <a:spcAft>
                <a:spcPts val="0"/>
              </a:spcAft>
              <a:defRPr/>
            </a:pPr>
            <a:endParaRPr lang="en-US" sz="1800" b="0">
              <a:solidFill>
                <a:srgbClr val="018CCF"/>
              </a:solidFill>
              <a:latin typeface="Cantarell"/>
              <a:cs typeface="+mn-cs"/>
            </a:endParaRPr>
          </a:p>
        </p:txBody>
      </p:sp>
      <p:grpSp>
        <p:nvGrpSpPr>
          <p:cNvPr id="18" name="Group 22"/>
          <p:cNvGrpSpPr>
            <a:grpSpLocks/>
          </p:cNvGrpSpPr>
          <p:nvPr userDrawn="1"/>
        </p:nvGrpSpPr>
        <p:grpSpPr bwMode="auto">
          <a:xfrm>
            <a:off x="366713" y="6186488"/>
            <a:ext cx="1617662" cy="395287"/>
            <a:chOff x="337870" y="6193900"/>
            <a:chExt cx="1493833" cy="396000"/>
          </a:xfrm>
        </p:grpSpPr>
        <p:sp>
          <p:nvSpPr>
            <p:cNvPr id="19" name="Rounded Rectangle 23"/>
            <p:cNvSpPr/>
            <p:nvPr userDrawn="1"/>
          </p:nvSpPr>
          <p:spPr>
            <a:xfrm>
              <a:off x="337870" y="6193900"/>
              <a:ext cx="735922" cy="396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algn="ctr" fontAlgn="auto">
                <a:spcBef>
                  <a:spcPts val="0"/>
                </a:spcBef>
                <a:spcAft>
                  <a:spcPts val="0"/>
                </a:spcAft>
                <a:defRPr/>
              </a:pPr>
              <a:r>
                <a:rPr lang="en-US" sz="1400" b="0" dirty="0">
                  <a:solidFill>
                    <a:prstClr val="white"/>
                  </a:solidFill>
                  <a:latin typeface="Novecento wide UltraLight"/>
                </a:rPr>
                <a:t>YOUR</a:t>
              </a:r>
              <a:endParaRPr lang="ru-RU" sz="1400" b="0" dirty="0">
                <a:solidFill>
                  <a:prstClr val="white"/>
                </a:solidFill>
                <a:latin typeface="Novecento wide UltraLight"/>
              </a:endParaRPr>
            </a:p>
          </p:txBody>
        </p:sp>
        <p:sp>
          <p:nvSpPr>
            <p:cNvPr id="20" name="Rounded Rectangle 24"/>
            <p:cNvSpPr/>
            <p:nvPr userDrawn="1"/>
          </p:nvSpPr>
          <p:spPr>
            <a:xfrm>
              <a:off x="1095781" y="6198671"/>
              <a:ext cx="735922" cy="386459"/>
            </a:xfrm>
            <a:prstGeom prst="roundRect">
              <a:avLst>
                <a:gd name="adj" fmla="val 30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72000" anchor="ctr"/>
            <a:lstStyle/>
            <a:p>
              <a:pPr fontAlgn="auto">
                <a:spcBef>
                  <a:spcPts val="0"/>
                </a:spcBef>
                <a:spcAft>
                  <a:spcPts val="0"/>
                </a:spcAft>
                <a:defRPr/>
              </a:pPr>
              <a:r>
                <a:rPr lang="en-US" sz="1400" b="0" dirty="0">
                  <a:solidFill>
                    <a:srgbClr val="018CCF"/>
                  </a:solidFill>
                  <a:latin typeface="Novecento wide UltraLight"/>
                </a:rPr>
                <a:t>LOGO</a:t>
              </a:r>
              <a:endParaRPr lang="ru-RU" sz="1400" b="0" dirty="0">
                <a:solidFill>
                  <a:srgbClr val="018CCF"/>
                </a:solidFill>
                <a:latin typeface="Novecento wide UltraLight"/>
              </a:endParaRPr>
            </a:p>
          </p:txBody>
        </p:sp>
      </p:grpSp>
      <p:sp>
        <p:nvSpPr>
          <p:cNvPr id="5" name="Text Placeholder 4"/>
          <p:cNvSpPr>
            <a:spLocks noGrp="1"/>
          </p:cNvSpPr>
          <p:nvPr>
            <p:ph type="body" sz="quarter" idx="38"/>
          </p:nvPr>
        </p:nvSpPr>
        <p:spPr>
          <a:xfrm>
            <a:off x="647053" y="3247296"/>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34" name="Picture Placeholder 2"/>
          <p:cNvSpPr>
            <a:spLocks noGrp="1"/>
          </p:cNvSpPr>
          <p:nvPr>
            <p:ph type="pic" sz="quarter" idx="41"/>
          </p:nvPr>
        </p:nvSpPr>
        <p:spPr>
          <a:xfrm>
            <a:off x="812652" y="1580400"/>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48" name="Text Placeholder 4"/>
          <p:cNvSpPr>
            <a:spLocks noGrp="1"/>
          </p:cNvSpPr>
          <p:nvPr>
            <p:ph type="body" sz="quarter" idx="48"/>
          </p:nvPr>
        </p:nvSpPr>
        <p:spPr>
          <a:xfrm>
            <a:off x="647053" y="5638800"/>
            <a:ext cx="2242197" cy="457200"/>
          </a:xfrm>
        </p:spPr>
        <p:txBody>
          <a:bodyPr>
            <a:noAutofit/>
          </a:bodyPr>
          <a:lstStyle>
            <a:lvl1pPr marL="0" indent="0" algn="ctr">
              <a:lnSpc>
                <a:spcPct val="100000"/>
              </a:lnSpc>
              <a:spcBef>
                <a:spcPts val="0"/>
              </a:spcBef>
              <a:buNone/>
              <a:defRPr sz="1000" b="0">
                <a:solidFill>
                  <a:schemeClr val="tx1"/>
                </a:solidFill>
                <a:latin typeface="+mj-lt"/>
              </a:defRPr>
            </a:lvl1pPr>
            <a:lvl2pPr marL="0" indent="0" algn="ctr">
              <a:lnSpc>
                <a:spcPct val="100000"/>
              </a:lnSpc>
              <a:spcBef>
                <a:spcPts val="0"/>
              </a:spcBef>
              <a:buNone/>
              <a:defRPr sz="1200">
                <a:solidFill>
                  <a:schemeClr val="accent2"/>
                </a:solidFill>
                <a:latin typeface="+mn-lt"/>
              </a:defRPr>
            </a:lvl2pPr>
          </a:lstStyle>
          <a:p>
            <a:pPr lvl="0"/>
            <a:r>
              <a:rPr lang="en-US" smtClean="0"/>
              <a:t>Click to edit Master text styles</a:t>
            </a:r>
          </a:p>
          <a:p>
            <a:pPr lvl="1"/>
            <a:r>
              <a:rPr lang="en-US" smtClean="0"/>
              <a:t>Second level</a:t>
            </a:r>
          </a:p>
        </p:txBody>
      </p:sp>
      <p:sp>
        <p:nvSpPr>
          <p:cNvPr id="49" name="Picture Placeholder 2"/>
          <p:cNvSpPr>
            <a:spLocks noGrp="1"/>
          </p:cNvSpPr>
          <p:nvPr>
            <p:ph type="pic" sz="quarter" idx="49"/>
          </p:nvPr>
        </p:nvSpPr>
        <p:spPr>
          <a:xfrm>
            <a:off x="812652" y="3963112"/>
            <a:ext cx="1755000" cy="1620000"/>
          </a:xfrm>
          <a:prstGeom prst="ellipse">
            <a:avLst/>
          </a:prstGeom>
          <a:ln w="28575">
            <a:solidFill>
              <a:schemeClr val="tx1"/>
            </a:solidFill>
          </a:ln>
        </p:spPr>
        <p:txBody>
          <a:bodyPr rtlCol="0" anchor="ctr">
            <a:normAutofit/>
          </a:bodyPr>
          <a:lstStyle>
            <a:lvl1pPr marL="0" indent="0" algn="ctr">
              <a:buNone/>
              <a:defRPr sz="1400">
                <a:solidFill>
                  <a:schemeClr val="accent2"/>
                </a:solidFill>
              </a:defRPr>
            </a:lvl1pPr>
          </a:lstStyle>
          <a:p>
            <a:pPr lvl="0"/>
            <a:endParaRPr lang="en-US" noProof="0"/>
          </a:p>
        </p:txBody>
      </p:sp>
      <p:sp>
        <p:nvSpPr>
          <p:cNvPr id="33" name="Title 1"/>
          <p:cNvSpPr>
            <a:spLocks noGrp="1"/>
          </p:cNvSpPr>
          <p:nvPr>
            <p:ph type="title"/>
          </p:nvPr>
        </p:nvSpPr>
        <p:spPr>
          <a:xfrm>
            <a:off x="495300" y="304800"/>
            <a:ext cx="8915400" cy="609600"/>
          </a:xfrm>
        </p:spPr>
        <p:txBody>
          <a:bodyPr rtlCol="0">
            <a:noAutofit/>
          </a:bodyPr>
          <a:lstStyle>
            <a:lvl1pPr>
              <a:defRPr lang="en-US" sz="4000" b="0" spc="-150">
                <a:solidFill>
                  <a:schemeClr val="accent2"/>
                </a:solidFill>
                <a:effectLst>
                  <a:outerShdw dist="38100" dir="2700000" algn="ctr" rotWithShape="0">
                    <a:srgbClr val="000000">
                      <a:alpha val="15000"/>
                    </a:srgbClr>
                  </a:outerShdw>
                </a:effectLst>
              </a:defRPr>
            </a:lvl1pPr>
          </a:lstStyle>
          <a:p>
            <a:pPr lvl="0"/>
            <a:r>
              <a:rPr lang="en-US" smtClean="0"/>
              <a:t>Click to edit Master title style</a:t>
            </a:r>
            <a:endParaRPr lang="en-US"/>
          </a:p>
        </p:txBody>
      </p:sp>
      <p:sp>
        <p:nvSpPr>
          <p:cNvPr id="35" name="Text Placeholder 7"/>
          <p:cNvSpPr>
            <a:spLocks noGrp="1"/>
          </p:cNvSpPr>
          <p:nvPr>
            <p:ph type="body" sz="quarter" idx="10"/>
          </p:nvPr>
        </p:nvSpPr>
        <p:spPr>
          <a:xfrm>
            <a:off x="495300" y="925367"/>
            <a:ext cx="8915400" cy="466725"/>
          </a:xfrm>
        </p:spPr>
        <p:txBody>
          <a:bodyPr>
            <a:noAutofit/>
          </a:bodyPr>
          <a:lstStyle>
            <a:lvl1pPr marL="0" indent="0" algn="ctr">
              <a:spcBef>
                <a:spcPts val="0"/>
              </a:spcBef>
              <a:buNone/>
              <a:defRPr sz="2400" b="0" spc="0">
                <a:solidFill>
                  <a:schemeClr val="tx1"/>
                </a:solidFill>
                <a:latin typeface="+mn-lt"/>
              </a:defRPr>
            </a:lvl1pPr>
          </a:lstStyle>
          <a:p>
            <a:pPr lvl="0"/>
            <a:r>
              <a:rPr lang="en-US" smtClean="0"/>
              <a:t>Click to edit Master text styles</a:t>
            </a:r>
          </a:p>
        </p:txBody>
      </p:sp>
      <p:sp>
        <p:nvSpPr>
          <p:cNvPr id="36" name="Text Placeholder 4"/>
          <p:cNvSpPr>
            <a:spLocks noGrp="1"/>
          </p:cNvSpPr>
          <p:nvPr>
            <p:ph type="body" sz="quarter" idx="13"/>
          </p:nvPr>
        </p:nvSpPr>
        <p:spPr>
          <a:xfrm>
            <a:off x="3182701" y="1676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
        <p:nvSpPr>
          <p:cNvPr id="37" name="Text Placeholder 4"/>
          <p:cNvSpPr>
            <a:spLocks noGrp="1"/>
          </p:cNvSpPr>
          <p:nvPr>
            <p:ph type="body" sz="quarter" idx="50"/>
          </p:nvPr>
        </p:nvSpPr>
        <p:spPr>
          <a:xfrm>
            <a:off x="3182701" y="3962400"/>
            <a:ext cx="6154048" cy="2057400"/>
          </a:xfrm>
        </p:spPr>
        <p:txBody>
          <a:bodyPr/>
          <a:lstStyle>
            <a:lvl1pPr marL="0" indent="0">
              <a:spcBef>
                <a:spcPts val="0"/>
              </a:spcBef>
              <a:spcAft>
                <a:spcPts val="600"/>
              </a:spcAft>
              <a:buNone/>
              <a:defRPr sz="1800">
                <a:solidFill>
                  <a:schemeClr val="tx1"/>
                </a:solidFill>
                <a:latin typeface="+mj-lt"/>
              </a:defRPr>
            </a:lvl1pPr>
            <a:lvl2pPr marL="0" indent="0">
              <a:spcBef>
                <a:spcPts val="0"/>
              </a:spcBef>
              <a:spcAft>
                <a:spcPts val="600"/>
              </a:spcAft>
              <a:buNone/>
              <a:defRPr sz="1800">
                <a:solidFill>
                  <a:schemeClr val="accent2"/>
                </a:solidFill>
              </a:defRPr>
            </a:lvl2pPr>
          </a:lstStyle>
          <a:p>
            <a:pPr lvl="0"/>
            <a:r>
              <a:rPr lang="en-US" smtClean="0"/>
              <a:t>Click to edit Master text styles</a:t>
            </a:r>
          </a:p>
          <a:p>
            <a:pPr lvl="1"/>
            <a:r>
              <a:rPr lang="en-US" smtClean="0"/>
              <a:t>Second level</a:t>
            </a:r>
            <a:endParaRPr lang="en-US"/>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F6031436-6902-48E0-B3E9-22FE4BE217E7}" type="slidenum">
              <a:rPr lang="id-ID"/>
              <a:pPr>
                <a:defRPr/>
              </a:pPr>
              <a:t>‹#›</a:t>
            </a:fld>
            <a:endParaRPr lang="id-ID"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5FCCAD10-7D1B-470B-9F05-404E4574E9A5}" type="slidenum">
              <a:rPr lang="id-ID"/>
              <a:pPr>
                <a:defRPr/>
              </a:pPr>
              <a:t>‹#›</a:t>
            </a:fld>
            <a:endParaRPr lang="id-ID" dirty="0"/>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A44E0843-A311-4711-8BD0-2BCA4B6FFB12}" type="slidenum">
              <a:rPr lang="id-ID"/>
              <a:pPr>
                <a:defRPr/>
              </a:pPr>
              <a:t>‹#›</a:t>
            </a:fld>
            <a:endParaRPr lang="id-ID" dirty="0"/>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5" y="1600203"/>
            <a:ext cx="4373431"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DB19882B-D18A-495B-8D58-14ED938A9138}" type="slidenum">
              <a:rPr lang="id-ID"/>
              <a:pPr>
                <a:defRPr/>
              </a:pPr>
              <a:t>‹#›</a:t>
            </a:fld>
            <a:endParaRPr lang="id-ID" dirty="0"/>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8"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9"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06D1D4FF-CC20-4637-B9D7-EF557A0ED74F}" type="slidenum">
              <a:rPr lang="id-ID"/>
              <a:pPr>
                <a:defRPr/>
              </a:pPr>
              <a:t>‹#›</a:t>
            </a:fld>
            <a:endParaRPr lang="id-ID" dirty="0"/>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4"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5"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A38ED6F4-B9A8-4A5C-8ED5-ED0F713AEDB4}" type="slidenum">
              <a:rPr lang="id-ID"/>
              <a:pPr>
                <a:defRPr/>
              </a:pPr>
              <a:t>‹#›</a:t>
            </a:fld>
            <a:endParaRPr lang="id-ID" dirty="0"/>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3"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4"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7D738DBE-50A7-4B92-AE47-DAA6290BD6D0}" type="slidenum">
              <a:rPr lang="id-ID"/>
              <a:pPr>
                <a:defRPr/>
              </a:pPr>
              <a:t>‹#›</a:t>
            </a:fld>
            <a:endParaRPr lang="id-ID" dirty="0"/>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AB5DF842-1B1C-499C-A139-D50A3EE24F38}" type="slidenum">
              <a:rPr lang="id-ID"/>
              <a:pPr>
                <a:defRPr/>
              </a:pPr>
              <a:t>‹#›</a:t>
            </a:fld>
            <a:endParaRPr lang="id-ID"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F6D763F8-A578-406D-B09F-6DA38F86EC00}" type="slidenum">
              <a:rPr lang="id-ID"/>
              <a:pPr>
                <a:defRPr/>
              </a:pPr>
              <a:t>‹#›</a:t>
            </a:fld>
            <a:endParaRPr lang="id-ID"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E0BD5FE-667B-4E57-8394-D87D18334933}" type="slidenum">
              <a:rPr lang="ru-RU"/>
              <a:pPr>
                <a:defRPr/>
              </a:pPr>
              <a:t>‹#›</a:t>
            </a:fld>
            <a:endParaRPr lang="ru-RU"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06563324-E365-4FF4-AAC6-1B0DED7DBBD9}" type="slidenum">
              <a:rPr lang="id-ID"/>
              <a:pPr>
                <a:defRPr/>
              </a:pPr>
              <a:t>‹#›</a:t>
            </a:fld>
            <a:endParaRPr lang="id-ID" dirty="0"/>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5" y="128596"/>
            <a:ext cx="2227131" cy="59959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128596"/>
            <a:ext cx="6521450" cy="59959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1575A093-B7FC-4C36-8685-433EB39C7D1A}" type="slidenum">
              <a:rPr lang="id-ID"/>
              <a:pPr>
                <a:defRPr/>
              </a:pPr>
              <a:t>‹#›</a:t>
            </a:fld>
            <a:endParaRPr lang="id-ID"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95305" y="1600203"/>
            <a:ext cx="4373431"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3831" y="1600203"/>
            <a:ext cx="4375150" cy="45243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6"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7"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BB3BFA09-26C0-45DC-9692-0B3E8D01FDB3}" type="slidenum">
              <a:rPr lang="id-ID"/>
              <a:pPr>
                <a:defRPr/>
              </a:pPr>
              <a:t>‹#›</a:t>
            </a:fld>
            <a:endParaRPr lang="id-ID" dirty="0"/>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128588"/>
            <a:ext cx="8913681" cy="143351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95305" y="1600203"/>
            <a:ext cx="8913681" cy="4524375"/>
          </a:xfrm>
        </p:spPr>
        <p:txBody>
          <a:bodyPr/>
          <a:lstStyle/>
          <a:p>
            <a:pPr lvl="0"/>
            <a:r>
              <a:rPr lang="ru-RU" noProof="0" smtClean="0"/>
              <a:t>Вставка таблицы</a:t>
            </a:r>
          </a:p>
        </p:txBody>
      </p:sp>
      <p:sp>
        <p:nvSpPr>
          <p:cNvPr id="4" name="Rectangle 3"/>
          <p:cNvSpPr>
            <a:spLocks noGrp="1" noChangeArrowheads="1"/>
          </p:cNvSpPr>
          <p:nvPr>
            <p:ph type="dt" idx="10"/>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3B6CEAD-6C4C-46CF-ADB1-280DD35AEF6B}" type="datetime1">
              <a:rPr lang="id-ID"/>
              <a:pPr>
                <a:defRPr/>
              </a:pPr>
              <a:t>20/04/2023</a:t>
            </a:fld>
            <a:endParaRPr lang="id-ID"/>
          </a:p>
        </p:txBody>
      </p:sp>
      <p:sp>
        <p:nvSpPr>
          <p:cNvPr id="5" name="Rectangle 4"/>
          <p:cNvSpPr>
            <a:spLocks noGrp="1" noChangeArrowheads="1"/>
          </p:cNvSpPr>
          <p:nvPr>
            <p:ph type="ftr" idx="11"/>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endParaRPr lang="id-ID"/>
          </a:p>
        </p:txBody>
      </p:sp>
      <p:sp>
        <p:nvSpPr>
          <p:cNvPr id="6" name="Rectangle 5"/>
          <p:cNvSpPr>
            <a:spLocks noGrp="1" noChangeArrowheads="1"/>
          </p:cNvSpPr>
          <p:nvPr>
            <p:ph type="sldNum" idx="12"/>
          </p:nvPr>
        </p:nvSpPr>
        <p:spPr/>
        <p:txBody>
          <a:bodyPr/>
          <a:lstStyle>
            <a:lvl1pPr fontAlgn="auto">
              <a:spcBef>
                <a:spcPts val="0"/>
              </a:spcBef>
              <a:spcAft>
                <a:spcPts val="0"/>
              </a:spcAft>
              <a:defRPr b="0">
                <a:solidFill>
                  <a:prstClr val="black">
                    <a:tint val="75000"/>
                  </a:prstClr>
                </a:solidFill>
                <a:latin typeface="Calibri" panose="020F0502020204030204"/>
              </a:defRPr>
            </a:lvl1pPr>
          </a:lstStyle>
          <a:p>
            <a:pPr>
              <a:defRPr/>
            </a:pPr>
            <a:fld id="{8DD9A48E-8481-41B1-B0BA-76CDCA64601A}" type="slidenum">
              <a:rPr lang="id-ID"/>
              <a:pPr>
                <a:defRPr/>
              </a:pPr>
              <a:t>‹#›</a:t>
            </a:fld>
            <a:endParaRPr lang="id-ID" dirty="0"/>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2">
    <p:spTree>
      <p:nvGrpSpPr>
        <p:cNvPr id="1" name=""/>
        <p:cNvGrpSpPr/>
        <p:nvPr/>
      </p:nvGrpSpPr>
      <p:grpSpPr>
        <a:xfrm>
          <a:off x="0" y="0"/>
          <a:ext cx="0" cy="0"/>
          <a:chOff x="0" y="0"/>
          <a:chExt cx="0" cy="0"/>
        </a:xfrm>
      </p:grpSpPr>
      <p:grpSp>
        <p:nvGrpSpPr>
          <p:cNvPr id="2" name="Group 35"/>
          <p:cNvGrpSpPr>
            <a:grpSpLocks/>
          </p:cNvGrpSpPr>
          <p:nvPr userDrawn="1"/>
        </p:nvGrpSpPr>
        <p:grpSpPr bwMode="auto">
          <a:xfrm>
            <a:off x="3568700" y="2989263"/>
            <a:ext cx="6783388" cy="4741862"/>
            <a:chOff x="3943629" y="1765230"/>
            <a:chExt cx="8733041" cy="6614959"/>
          </a:xfrm>
        </p:grpSpPr>
        <p:sp>
          <p:nvSpPr>
            <p:cNvPr id="3" name="Donut 3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3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3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48"/>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49"/>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0"/>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1"/>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2"/>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53"/>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54"/>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55"/>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56"/>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57"/>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58"/>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59"/>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0"/>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1"/>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62"/>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63"/>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ck-1">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lank-2">
    <p:spTree>
      <p:nvGrpSpPr>
        <p:cNvPr id="1" name=""/>
        <p:cNvGrpSpPr/>
        <p:nvPr/>
      </p:nvGrpSpPr>
      <p:grpSpPr>
        <a:xfrm>
          <a:off x="0" y="0"/>
          <a:ext cx="0" cy="0"/>
          <a:chOff x="0" y="0"/>
          <a:chExt cx="0" cy="0"/>
        </a:xfrm>
      </p:grpSpPr>
      <p:grpSp>
        <p:nvGrpSpPr>
          <p:cNvPr id="2" name="Group 57"/>
          <p:cNvGrpSpPr>
            <a:grpSpLocks/>
          </p:cNvGrpSpPr>
          <p:nvPr userDrawn="1"/>
        </p:nvGrpSpPr>
        <p:grpSpPr bwMode="auto">
          <a:xfrm>
            <a:off x="3568700" y="2989263"/>
            <a:ext cx="6783388" cy="4741862"/>
            <a:chOff x="3943629" y="1765230"/>
            <a:chExt cx="8733041" cy="6614959"/>
          </a:xfrm>
        </p:grpSpPr>
        <p:sp>
          <p:nvSpPr>
            <p:cNvPr id="3" name="Donut 5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63"/>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4"/>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5"/>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6"/>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7"/>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8"/>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9"/>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70"/>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1"/>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9"/>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90"/>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91"/>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2"/>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3"/>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4"/>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5"/>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6"/>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7"/>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8"/>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99"/>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100"/>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ABDCB3D1-99F5-439F-8F76-9A6507BF78EB}"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101"/>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104"/>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107"/>
          <p:cNvGrpSpPr>
            <a:grpSpLocks/>
          </p:cNvGrpSpPr>
          <p:nvPr userDrawn="1"/>
        </p:nvGrpSpPr>
        <p:grpSpPr bwMode="auto">
          <a:xfrm>
            <a:off x="300038" y="6502400"/>
            <a:ext cx="630237" cy="277813"/>
            <a:chOff x="404977" y="6383122"/>
            <a:chExt cx="582646" cy="276999"/>
          </a:xfrm>
        </p:grpSpPr>
        <p:sp>
          <p:nvSpPr>
            <p:cNvPr id="40" name="TextBox 108"/>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1" name="Group 109"/>
            <p:cNvGrpSpPr>
              <a:grpSpLocks/>
            </p:cNvGrpSpPr>
            <p:nvPr/>
          </p:nvGrpSpPr>
          <p:grpSpPr bwMode="auto">
            <a:xfrm>
              <a:off x="404977" y="6417947"/>
              <a:ext cx="181985" cy="188360"/>
              <a:chOff x="4573215" y="2257409"/>
              <a:chExt cx="841941" cy="871408"/>
            </a:xfrm>
          </p:grpSpPr>
          <p:sp>
            <p:nvSpPr>
              <p:cNvPr id="42" name="Oval 110"/>
              <p:cNvSpPr/>
              <p:nvPr/>
            </p:nvSpPr>
            <p:spPr>
              <a:xfrm>
                <a:off x="4573215" y="2542998"/>
                <a:ext cx="590715"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1"/>
              <p:cNvSpPr/>
              <p:nvPr/>
            </p:nvSpPr>
            <p:spPr>
              <a:xfrm>
                <a:off x="4824437" y="2542998"/>
                <a:ext cx="590719"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12"/>
              <p:cNvSpPr/>
              <p:nvPr/>
            </p:nvSpPr>
            <p:spPr>
              <a:xfrm>
                <a:off x="4695432" y="2257409"/>
                <a:ext cx="597507"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5" name="Group 113"/>
          <p:cNvGrpSpPr>
            <a:grpSpLocks/>
          </p:cNvGrpSpPr>
          <p:nvPr userDrawn="1"/>
        </p:nvGrpSpPr>
        <p:grpSpPr bwMode="auto">
          <a:xfrm rot="-5400000">
            <a:off x="373063" y="2154238"/>
            <a:ext cx="384175" cy="53975"/>
            <a:chOff x="2013527" y="1616364"/>
            <a:chExt cx="576928" cy="101600"/>
          </a:xfrm>
        </p:grpSpPr>
        <p:sp>
          <p:nvSpPr>
            <p:cNvPr id="46" name="Oval 114"/>
            <p:cNvSpPr/>
            <p:nvPr userDrawn="1"/>
          </p:nvSpPr>
          <p:spPr>
            <a:xfrm>
              <a:off x="2032599" y="1616364"/>
              <a:ext cx="10251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5"/>
            <p:cNvSpPr/>
            <p:nvPr userDrawn="1"/>
          </p:nvSpPr>
          <p:spPr>
            <a:xfrm>
              <a:off x="2132727" y="1616364"/>
              <a:ext cx="100128"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6"/>
            <p:cNvSpPr/>
            <p:nvPr userDrawn="1"/>
          </p:nvSpPr>
          <p:spPr>
            <a:xfrm>
              <a:off x="2251927" y="1616364"/>
              <a:ext cx="100128"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7"/>
            <p:cNvSpPr/>
            <p:nvPr userDrawn="1"/>
          </p:nvSpPr>
          <p:spPr>
            <a:xfrm>
              <a:off x="2371127" y="1616364"/>
              <a:ext cx="100128"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0" name="Oval 118"/>
            <p:cNvSpPr/>
            <p:nvPr userDrawn="1"/>
          </p:nvSpPr>
          <p:spPr>
            <a:xfrm>
              <a:off x="2507017" y="1616365"/>
              <a:ext cx="102511"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lank-2">
    <p:spTree>
      <p:nvGrpSpPr>
        <p:cNvPr id="1" name=""/>
        <p:cNvGrpSpPr/>
        <p:nvPr/>
      </p:nvGrpSpPr>
      <p:grpSpPr>
        <a:xfrm>
          <a:off x="0" y="0"/>
          <a:ext cx="0" cy="0"/>
          <a:chOff x="0" y="0"/>
          <a:chExt cx="0" cy="0"/>
        </a:xfrm>
      </p:grpSpPr>
      <p:grpSp>
        <p:nvGrpSpPr>
          <p:cNvPr id="2" name="Group 53"/>
          <p:cNvGrpSpPr>
            <a:grpSpLocks/>
          </p:cNvGrpSpPr>
          <p:nvPr userDrawn="1"/>
        </p:nvGrpSpPr>
        <p:grpSpPr bwMode="auto">
          <a:xfrm>
            <a:off x="3568700" y="2989263"/>
            <a:ext cx="6783388" cy="4741862"/>
            <a:chOff x="3943629" y="1765230"/>
            <a:chExt cx="8733041" cy="6614959"/>
          </a:xfrm>
        </p:grpSpPr>
        <p:sp>
          <p:nvSpPr>
            <p:cNvPr id="3" name="Donut 56"/>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7"/>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8"/>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59"/>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0"/>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1"/>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2"/>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3"/>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4"/>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5"/>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66"/>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67"/>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0"/>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1"/>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2"/>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3"/>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4"/>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5"/>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76"/>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7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7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8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8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8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8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8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8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8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Rectangle 8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srgbClr val="358FCB"/>
                </a:solidFill>
                <a:latin typeface="Calibri" panose="020F0502020204030204"/>
                <a:cs typeface="+mn-cs"/>
              </a:rPr>
              <a:t>www.CompanyName.com</a:t>
            </a:r>
            <a:endParaRPr lang="id-ID" sz="788" b="0" dirty="0">
              <a:solidFill>
                <a:srgbClr val="358FCB"/>
              </a:solidFill>
              <a:latin typeface="Calibri" panose="020F0502020204030204"/>
              <a:cs typeface="+mn-cs"/>
            </a:endParaRPr>
          </a:p>
          <a:p>
            <a:pPr algn="ctr" fontAlgn="auto">
              <a:spcBef>
                <a:spcPts val="0"/>
              </a:spcBef>
              <a:spcAft>
                <a:spcPts val="0"/>
              </a:spcAft>
              <a:defRPr/>
            </a:pPr>
            <a:r>
              <a:rPr lang="en-US" sz="675" b="0" dirty="0">
                <a:solidFill>
                  <a:prstClr val="black">
                    <a:lumMod val="50000"/>
                    <a:lumOff val="50000"/>
                  </a:prstClr>
                </a:solidFill>
                <a:latin typeface="Calibri" panose="020F0502020204030204"/>
                <a:cs typeface="+mn-cs"/>
              </a:rPr>
              <a:t>© 2020 </a:t>
            </a:r>
            <a:r>
              <a:rPr lang="en-US" sz="675" b="0" dirty="0" err="1">
                <a:solidFill>
                  <a:prstClr val="black">
                    <a:lumMod val="50000"/>
                    <a:lumOff val="50000"/>
                  </a:prstClr>
                </a:solidFill>
                <a:latin typeface="Calibri" panose="020F0502020204030204"/>
                <a:cs typeface="+mn-cs"/>
              </a:rPr>
              <a:t>Companyname</a:t>
            </a:r>
            <a:r>
              <a:rPr lang="en-US" sz="675" b="0" dirty="0">
                <a:solidFill>
                  <a:prstClr val="black">
                    <a:lumMod val="50000"/>
                    <a:lumOff val="50000"/>
                  </a:prstClr>
                </a:solidFill>
                <a:latin typeface="Calibri" panose="020F0502020204030204"/>
                <a:cs typeface="+mn-cs"/>
              </a:rPr>
              <a:t> </a:t>
            </a:r>
            <a:r>
              <a:rPr lang="id-ID" sz="675" b="0" dirty="0">
                <a:solidFill>
                  <a:prstClr val="black">
                    <a:lumMod val="50000"/>
                    <a:lumOff val="50000"/>
                  </a:prstClr>
                </a:solidFill>
                <a:latin typeface="Calibri" panose="020F0502020204030204"/>
                <a:cs typeface="+mn-cs"/>
              </a:rPr>
              <a:t>PowerPoint Business </a:t>
            </a:r>
            <a:r>
              <a:rPr lang="en-US" sz="675" b="0" dirty="0">
                <a:solidFill>
                  <a:prstClr val="black">
                    <a:lumMod val="50000"/>
                    <a:lumOff val="50000"/>
                  </a:prstClr>
                </a:solidFill>
                <a:latin typeface="Calibri" panose="020F0502020204030204"/>
                <a:cs typeface="+mn-cs"/>
              </a:rPr>
              <a:t>Theme. All Rights Reserved. </a:t>
            </a:r>
            <a:endParaRPr lang="id-ID" sz="675" b="0" dirty="0">
              <a:solidFill>
                <a:prstClr val="black">
                  <a:lumMod val="50000"/>
                  <a:lumOff val="50000"/>
                </a:prstClr>
              </a:solidFill>
              <a:latin typeface="Calibri" panose="020F0502020204030204"/>
              <a:cs typeface="+mn-cs"/>
            </a:endParaRPr>
          </a:p>
        </p:txBody>
      </p:sp>
      <p:sp>
        <p:nvSpPr>
          <p:cNvPr id="32" name="Oval 8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EC3D0570-DC19-4B06-A512-5031F2814DC4}"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3" name="Group 89"/>
          <p:cNvGrpSpPr/>
          <p:nvPr userDrawn="1"/>
        </p:nvGrpSpPr>
        <p:grpSpPr>
          <a:xfrm>
            <a:off x="9524663" y="6559236"/>
            <a:ext cx="232172" cy="220663"/>
            <a:chOff x="7015550" y="2614882"/>
            <a:chExt cx="214313" cy="220663"/>
          </a:xfrm>
          <a:solidFill>
            <a:srgbClr val="358FCB"/>
          </a:solidFill>
        </p:grpSpPr>
        <p:sp>
          <p:nvSpPr>
            <p:cNvPr id="34"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5"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6" name="Group 92"/>
          <p:cNvGrpSpPr/>
          <p:nvPr userDrawn="1"/>
        </p:nvGrpSpPr>
        <p:grpSpPr>
          <a:xfrm>
            <a:off x="9051593" y="6559236"/>
            <a:ext cx="232172" cy="220663"/>
            <a:chOff x="7395183" y="3832633"/>
            <a:chExt cx="214313" cy="220663"/>
          </a:xfrm>
          <a:solidFill>
            <a:srgbClr val="358FCB"/>
          </a:solidFill>
        </p:grpSpPr>
        <p:sp>
          <p:nvSpPr>
            <p:cNvPr id="37"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8"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9" name="Group 95"/>
          <p:cNvGrpSpPr>
            <a:grpSpLocks/>
          </p:cNvGrpSpPr>
          <p:nvPr userDrawn="1"/>
        </p:nvGrpSpPr>
        <p:grpSpPr bwMode="auto">
          <a:xfrm>
            <a:off x="300038" y="6502400"/>
            <a:ext cx="630237" cy="277813"/>
            <a:chOff x="404977" y="6383122"/>
            <a:chExt cx="582646" cy="276999"/>
          </a:xfrm>
        </p:grpSpPr>
        <p:sp>
          <p:nvSpPr>
            <p:cNvPr id="40" name="TextBox 9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1" name="Group 97"/>
            <p:cNvGrpSpPr>
              <a:grpSpLocks/>
            </p:cNvGrpSpPr>
            <p:nvPr/>
          </p:nvGrpSpPr>
          <p:grpSpPr bwMode="auto">
            <a:xfrm>
              <a:off x="404977" y="6417947"/>
              <a:ext cx="181985" cy="188360"/>
              <a:chOff x="4573215" y="2257409"/>
              <a:chExt cx="841941" cy="871408"/>
            </a:xfrm>
          </p:grpSpPr>
          <p:sp>
            <p:nvSpPr>
              <p:cNvPr id="42" name="Oval 98"/>
              <p:cNvSpPr/>
              <p:nvPr/>
            </p:nvSpPr>
            <p:spPr>
              <a:xfrm>
                <a:off x="4573215" y="2542998"/>
                <a:ext cx="590715"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9"/>
              <p:cNvSpPr/>
              <p:nvPr/>
            </p:nvSpPr>
            <p:spPr>
              <a:xfrm>
                <a:off x="4824437" y="2542998"/>
                <a:ext cx="590719"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4" name="Oval 100"/>
              <p:cNvSpPr/>
              <p:nvPr/>
            </p:nvSpPr>
            <p:spPr>
              <a:xfrm>
                <a:off x="4695432" y="2257409"/>
                <a:ext cx="597507"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31" grpId="2"/>
      <p:bldP spid="31" grpId="3"/>
      <p:bldP spid="31" grpId="4"/>
      <p:bldP spid="31" grpId="5"/>
      <p:bldP spid="31" grpId="6"/>
      <p:bldP spid="31" grpId="7"/>
      <p:bldP spid="31" grpId="8"/>
      <p:bldP spid="31" grpId="9"/>
      <p:bldP spid="31" grpId="10"/>
      <p:bldP spid="31" grpId="11"/>
      <p:bldP spid="31" grpId="12"/>
      <p:bldP spid="31" grpId="13"/>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1F960CCE-DF89-42BC-960E-11ED9BFAD583}"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0"/>
          <p:cNvGrpSpPr>
            <a:grpSpLocks/>
          </p:cNvGrpSpPr>
          <p:nvPr userDrawn="1"/>
        </p:nvGrpSpPr>
        <p:grpSpPr bwMode="auto">
          <a:xfrm>
            <a:off x="300038" y="6502400"/>
            <a:ext cx="630237" cy="277813"/>
            <a:chOff x="404977" y="6383122"/>
            <a:chExt cx="582646" cy="276999"/>
          </a:xfrm>
        </p:grpSpPr>
        <p:sp>
          <p:nvSpPr>
            <p:cNvPr id="33" name="TextBox 81"/>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34" name="Group 82"/>
            <p:cNvGrpSpPr>
              <a:grpSpLocks/>
            </p:cNvGrpSpPr>
            <p:nvPr/>
          </p:nvGrpSpPr>
          <p:grpSpPr bwMode="auto">
            <a:xfrm>
              <a:off x="404977" y="6417947"/>
              <a:ext cx="181985" cy="188360"/>
              <a:chOff x="4573215" y="2257409"/>
              <a:chExt cx="841941" cy="871408"/>
            </a:xfrm>
          </p:grpSpPr>
          <p:sp>
            <p:nvSpPr>
              <p:cNvPr id="35" name="Oval 83"/>
              <p:cNvSpPr/>
              <p:nvPr/>
            </p:nvSpPr>
            <p:spPr>
              <a:xfrm>
                <a:off x="4573215" y="2542998"/>
                <a:ext cx="590715"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6" name="Oval 84"/>
              <p:cNvSpPr/>
              <p:nvPr/>
            </p:nvSpPr>
            <p:spPr>
              <a:xfrm>
                <a:off x="4824437" y="2542998"/>
                <a:ext cx="590719"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37" name="Oval 85"/>
              <p:cNvSpPr/>
              <p:nvPr/>
            </p:nvSpPr>
            <p:spPr>
              <a:xfrm>
                <a:off x="4695432" y="2257409"/>
                <a:ext cx="597507"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38" name="Group 86"/>
          <p:cNvGrpSpPr>
            <a:grpSpLocks/>
          </p:cNvGrpSpPr>
          <p:nvPr userDrawn="1"/>
        </p:nvGrpSpPr>
        <p:grpSpPr bwMode="auto">
          <a:xfrm rot="-5400000">
            <a:off x="373857" y="1475581"/>
            <a:ext cx="382588" cy="53975"/>
            <a:chOff x="2013527" y="1616364"/>
            <a:chExt cx="576928" cy="101600"/>
          </a:xfrm>
        </p:grpSpPr>
        <p:sp>
          <p:nvSpPr>
            <p:cNvPr id="39" name="Oval 87"/>
            <p:cNvSpPr/>
            <p:nvPr userDrawn="1"/>
          </p:nvSpPr>
          <p:spPr>
            <a:xfrm>
              <a:off x="1994375"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88"/>
            <p:cNvSpPr/>
            <p:nvPr userDrawn="1"/>
          </p:nvSpPr>
          <p:spPr>
            <a:xfrm>
              <a:off x="2114070"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Oval 89"/>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2" name="Oval 90"/>
            <p:cNvSpPr/>
            <p:nvPr userDrawn="1"/>
          </p:nvSpPr>
          <p:spPr>
            <a:xfrm>
              <a:off x="2351065"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3" name="Oval 91"/>
            <p:cNvSpPr/>
            <p:nvPr userDrawn="1"/>
          </p:nvSpPr>
          <p:spPr>
            <a:xfrm>
              <a:off x="2470760"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Blank-2">
    <p:spTree>
      <p:nvGrpSpPr>
        <p:cNvPr id="1" name=""/>
        <p:cNvGrpSpPr/>
        <p:nvPr/>
      </p:nvGrpSpPr>
      <p:grpSpPr>
        <a:xfrm>
          <a:off x="0" y="0"/>
          <a:ext cx="0" cy="0"/>
          <a:chOff x="0" y="0"/>
          <a:chExt cx="0" cy="0"/>
        </a:xfrm>
      </p:grpSpPr>
      <p:grpSp>
        <p:nvGrpSpPr>
          <p:cNvPr id="2" name="Group 56"/>
          <p:cNvGrpSpPr>
            <a:grpSpLocks/>
          </p:cNvGrpSpPr>
          <p:nvPr userDrawn="1"/>
        </p:nvGrpSpPr>
        <p:grpSpPr bwMode="auto">
          <a:xfrm>
            <a:off x="3568700" y="2989263"/>
            <a:ext cx="6783388" cy="4741862"/>
            <a:chOff x="3943629" y="1765230"/>
            <a:chExt cx="8733041" cy="6614959"/>
          </a:xfrm>
        </p:grpSpPr>
        <p:sp>
          <p:nvSpPr>
            <p:cNvPr id="3" name="Donut 57"/>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58"/>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59"/>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63"/>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64"/>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65"/>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66"/>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67"/>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68"/>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69"/>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70"/>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72"/>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73"/>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74"/>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75"/>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76"/>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77"/>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78"/>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80"/>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88"/>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89"/>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90"/>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91"/>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92"/>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93"/>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94"/>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95"/>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96"/>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98"/>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09D0D6BE-2F5F-4404-89FC-E19C838FC74D}"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99"/>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102"/>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105"/>
          <p:cNvGrpSpPr>
            <a:grpSpLocks/>
          </p:cNvGrpSpPr>
          <p:nvPr userDrawn="1"/>
        </p:nvGrpSpPr>
        <p:grpSpPr bwMode="auto">
          <a:xfrm>
            <a:off x="300038" y="6502400"/>
            <a:ext cx="630237" cy="277813"/>
            <a:chOff x="404977" y="6383122"/>
            <a:chExt cx="582646" cy="276999"/>
          </a:xfrm>
        </p:grpSpPr>
        <p:sp>
          <p:nvSpPr>
            <p:cNvPr id="39" name="TextBox 106"/>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0" name="Group 107"/>
            <p:cNvGrpSpPr>
              <a:grpSpLocks/>
            </p:cNvGrpSpPr>
            <p:nvPr/>
          </p:nvGrpSpPr>
          <p:grpSpPr bwMode="auto">
            <a:xfrm>
              <a:off x="404977" y="6417947"/>
              <a:ext cx="181985" cy="188360"/>
              <a:chOff x="4573215" y="2257409"/>
              <a:chExt cx="841941" cy="871408"/>
            </a:xfrm>
          </p:grpSpPr>
          <p:sp>
            <p:nvSpPr>
              <p:cNvPr id="41" name="Oval 108"/>
              <p:cNvSpPr/>
              <p:nvPr/>
            </p:nvSpPr>
            <p:spPr>
              <a:xfrm>
                <a:off x="4573215" y="2542998"/>
                <a:ext cx="590715"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109"/>
              <p:cNvSpPr/>
              <p:nvPr/>
            </p:nvSpPr>
            <p:spPr>
              <a:xfrm>
                <a:off x="4824437" y="2542998"/>
                <a:ext cx="590719"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110"/>
              <p:cNvSpPr/>
              <p:nvPr/>
            </p:nvSpPr>
            <p:spPr>
              <a:xfrm>
                <a:off x="4695432" y="2257409"/>
                <a:ext cx="597507"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grpSp>
        <p:nvGrpSpPr>
          <p:cNvPr id="44" name="Group 111"/>
          <p:cNvGrpSpPr>
            <a:grpSpLocks/>
          </p:cNvGrpSpPr>
          <p:nvPr userDrawn="1"/>
        </p:nvGrpSpPr>
        <p:grpSpPr bwMode="auto">
          <a:xfrm rot="-5400000">
            <a:off x="373857" y="1475581"/>
            <a:ext cx="382588" cy="53975"/>
            <a:chOff x="2013527" y="1616364"/>
            <a:chExt cx="576928" cy="101600"/>
          </a:xfrm>
        </p:grpSpPr>
        <p:sp>
          <p:nvSpPr>
            <p:cNvPr id="45" name="Oval 112"/>
            <p:cNvSpPr/>
            <p:nvPr userDrawn="1"/>
          </p:nvSpPr>
          <p:spPr>
            <a:xfrm>
              <a:off x="1994375"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13"/>
            <p:cNvSpPr/>
            <p:nvPr userDrawn="1"/>
          </p:nvSpPr>
          <p:spPr>
            <a:xfrm>
              <a:off x="2114070"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7" name="Oval 114"/>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8" name="Oval 115"/>
            <p:cNvSpPr/>
            <p:nvPr userDrawn="1"/>
          </p:nvSpPr>
          <p:spPr>
            <a:xfrm>
              <a:off x="2351065"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9" name="Oval 116"/>
            <p:cNvSpPr/>
            <p:nvPr userDrawn="1"/>
          </p:nvSpPr>
          <p:spPr>
            <a:xfrm>
              <a:off x="2470760"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A38BB4D-463C-4E4E-A0F4-96C80079E965}" type="slidenum">
              <a:rPr lang="ru-RU"/>
              <a:pPr>
                <a:defRPr/>
              </a:pPr>
              <a:t>‹#›</a:t>
            </a:fld>
            <a:endParaRPr lang="ru-RU"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lank-2">
    <p:spTree>
      <p:nvGrpSpPr>
        <p:cNvPr id="1" name=""/>
        <p:cNvGrpSpPr/>
        <p:nvPr/>
      </p:nvGrpSpPr>
      <p:grpSpPr>
        <a:xfrm>
          <a:off x="0" y="0"/>
          <a:ext cx="0" cy="0"/>
          <a:chOff x="0" y="0"/>
          <a:chExt cx="0" cy="0"/>
        </a:xfrm>
      </p:grpSpPr>
      <p:grpSp>
        <p:nvGrpSpPr>
          <p:cNvPr id="2" name="Group 43"/>
          <p:cNvGrpSpPr>
            <a:grpSpLocks/>
          </p:cNvGrpSpPr>
          <p:nvPr userDrawn="1"/>
        </p:nvGrpSpPr>
        <p:grpSpPr bwMode="auto">
          <a:xfrm>
            <a:off x="3568700" y="2989263"/>
            <a:ext cx="6783388" cy="4741862"/>
            <a:chOff x="3943629" y="1765230"/>
            <a:chExt cx="8733041" cy="6614959"/>
          </a:xfrm>
        </p:grpSpPr>
        <p:sp>
          <p:nvSpPr>
            <p:cNvPr id="3" name="Donut 44"/>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45"/>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6"/>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7"/>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8"/>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9"/>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50"/>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51"/>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52"/>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53"/>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54"/>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55"/>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6"/>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7"/>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8"/>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9"/>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60"/>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1"/>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2"/>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3"/>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4"/>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5"/>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6"/>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7"/>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8"/>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69"/>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0"/>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1"/>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3"/>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9491ADEF-50BC-41A7-A1EA-6A07240A5C8C}"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74"/>
          <p:cNvGrpSpPr/>
          <p:nvPr userDrawn="1"/>
        </p:nvGrpSpPr>
        <p:grpSpPr>
          <a:xfrm>
            <a:off x="9524663" y="6559236"/>
            <a:ext cx="232172" cy="220663"/>
            <a:chOff x="7015550" y="2614882"/>
            <a:chExt cx="214313" cy="220663"/>
          </a:xfrm>
          <a:solidFill>
            <a:srgbClr val="358FCB"/>
          </a:solidFill>
        </p:grpSpPr>
        <p:sp>
          <p:nvSpPr>
            <p:cNvPr id="3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5" name="Group 89"/>
          <p:cNvGrpSpPr/>
          <p:nvPr userDrawn="1"/>
        </p:nvGrpSpPr>
        <p:grpSpPr>
          <a:xfrm>
            <a:off x="9051593" y="6559236"/>
            <a:ext cx="232172" cy="220663"/>
            <a:chOff x="7395183" y="3832633"/>
            <a:chExt cx="214313" cy="220663"/>
          </a:xfrm>
          <a:solidFill>
            <a:srgbClr val="358FCB"/>
          </a:solidFill>
        </p:grpSpPr>
        <p:sp>
          <p:nvSpPr>
            <p:cNvPr id="3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3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38" name="Group 92"/>
          <p:cNvGrpSpPr>
            <a:grpSpLocks/>
          </p:cNvGrpSpPr>
          <p:nvPr userDrawn="1"/>
        </p:nvGrpSpPr>
        <p:grpSpPr bwMode="auto">
          <a:xfrm>
            <a:off x="300038" y="6502400"/>
            <a:ext cx="630237" cy="277813"/>
            <a:chOff x="404977" y="6383122"/>
            <a:chExt cx="582646" cy="276999"/>
          </a:xfrm>
        </p:grpSpPr>
        <p:sp>
          <p:nvSpPr>
            <p:cNvPr id="39" name="TextBox 93"/>
            <p:cNvSpPr txBox="1"/>
            <p:nvPr/>
          </p:nvSpPr>
          <p:spPr>
            <a:xfrm>
              <a:off x="512113" y="6383122"/>
              <a:ext cx="475510" cy="276999"/>
            </a:xfrm>
            <a:prstGeom prst="rect">
              <a:avLst/>
            </a:prstGeom>
            <a:noFill/>
          </p:spPr>
          <p:txBody>
            <a:bodyPr wrap="none">
              <a:spAutoFit/>
            </a:bodyPr>
            <a:lstStyle/>
            <a:p>
              <a:pPr fontAlgn="auto">
                <a:spcBef>
                  <a:spcPts val="0"/>
                </a:spcBef>
                <a:spcAft>
                  <a:spcPts val="0"/>
                </a:spcAft>
                <a:defRPr/>
              </a:pPr>
              <a:r>
                <a:rPr lang="id-ID" b="0" dirty="0">
                  <a:solidFill>
                    <a:prstClr val="white">
                      <a:lumMod val="50000"/>
                    </a:prstClr>
                  </a:solidFill>
                  <a:latin typeface="Raleway" panose="020B0003030101060003" pitchFamily="34" charset="0"/>
                  <a:cs typeface="+mn-cs"/>
                </a:rPr>
                <a:t>MOST</a:t>
              </a:r>
            </a:p>
          </p:txBody>
        </p:sp>
        <p:grpSp>
          <p:nvGrpSpPr>
            <p:cNvPr id="40" name="Group 94"/>
            <p:cNvGrpSpPr>
              <a:grpSpLocks/>
            </p:cNvGrpSpPr>
            <p:nvPr/>
          </p:nvGrpSpPr>
          <p:grpSpPr bwMode="auto">
            <a:xfrm>
              <a:off x="404977" y="6417947"/>
              <a:ext cx="181985" cy="188360"/>
              <a:chOff x="4573215" y="2257409"/>
              <a:chExt cx="841941" cy="871408"/>
            </a:xfrm>
          </p:grpSpPr>
          <p:sp>
            <p:nvSpPr>
              <p:cNvPr id="41" name="Oval 96"/>
              <p:cNvSpPr/>
              <p:nvPr/>
            </p:nvSpPr>
            <p:spPr>
              <a:xfrm>
                <a:off x="4573215" y="2542998"/>
                <a:ext cx="590715"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2" name="Oval 97"/>
              <p:cNvSpPr/>
              <p:nvPr/>
            </p:nvSpPr>
            <p:spPr>
              <a:xfrm>
                <a:off x="4824437" y="2542998"/>
                <a:ext cx="590719"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sp>
            <p:nvSpPr>
              <p:cNvPr id="43" name="Oval 98"/>
              <p:cNvSpPr/>
              <p:nvPr/>
            </p:nvSpPr>
            <p:spPr>
              <a:xfrm>
                <a:off x="4695432" y="2257409"/>
                <a:ext cx="597507" cy="585819"/>
              </a:xfrm>
              <a:prstGeom prst="ellipse">
                <a:avLst/>
              </a:prstGeom>
              <a:solidFill>
                <a:srgbClr val="358FCB">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500" b="0">
                  <a:solidFill>
                    <a:prstClr val="white"/>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Blank-2">
    <p:spTree>
      <p:nvGrpSpPr>
        <p:cNvPr id="1" name=""/>
        <p:cNvGrpSpPr/>
        <p:nvPr/>
      </p:nvGrpSpPr>
      <p:grpSpPr>
        <a:xfrm>
          <a:off x="0" y="0"/>
          <a:ext cx="0" cy="0"/>
          <a:chOff x="0" y="0"/>
          <a:chExt cx="0" cy="0"/>
        </a:xfrm>
      </p:grpSpPr>
      <p:grpSp>
        <p:nvGrpSpPr>
          <p:cNvPr id="2" name="Group 99"/>
          <p:cNvGrpSpPr>
            <a:grpSpLocks/>
          </p:cNvGrpSpPr>
          <p:nvPr userDrawn="1"/>
        </p:nvGrpSpPr>
        <p:grpSpPr bwMode="auto">
          <a:xfrm rot="-5400000">
            <a:off x="373857" y="1459706"/>
            <a:ext cx="382588" cy="53975"/>
            <a:chOff x="2013527" y="1616364"/>
            <a:chExt cx="576928" cy="101600"/>
          </a:xfrm>
        </p:grpSpPr>
        <p:sp>
          <p:nvSpPr>
            <p:cNvPr id="3" name="Oval 100"/>
            <p:cNvSpPr/>
            <p:nvPr userDrawn="1"/>
          </p:nvSpPr>
          <p:spPr>
            <a:xfrm>
              <a:off x="1994375" y="1616363"/>
              <a:ext cx="100543" cy="10160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01"/>
            <p:cNvSpPr/>
            <p:nvPr userDrawn="1"/>
          </p:nvSpPr>
          <p:spPr>
            <a:xfrm>
              <a:off x="2114070" y="1616363"/>
              <a:ext cx="100543" cy="101600"/>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02"/>
            <p:cNvSpPr/>
            <p:nvPr userDrawn="1"/>
          </p:nvSpPr>
          <p:spPr>
            <a:xfrm>
              <a:off x="2250523" y="1616364"/>
              <a:ext cx="102936" cy="101600"/>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03"/>
            <p:cNvSpPr/>
            <p:nvPr userDrawn="1"/>
          </p:nvSpPr>
          <p:spPr>
            <a:xfrm>
              <a:off x="2351065" y="1616363"/>
              <a:ext cx="100543" cy="10160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04"/>
            <p:cNvSpPr/>
            <p:nvPr userDrawn="1"/>
          </p:nvSpPr>
          <p:spPr>
            <a:xfrm>
              <a:off x="2470760" y="1616363"/>
              <a:ext cx="100543" cy="10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8" name="Oval 105"/>
          <p:cNvSpPr/>
          <p:nvPr userDrawn="1"/>
        </p:nvSpPr>
        <p:spPr>
          <a:xfrm>
            <a:off x="1181100" y="1285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6"/>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07"/>
          <p:cNvSpPr/>
          <p:nvPr userDrawn="1"/>
        </p:nvSpPr>
        <p:spPr>
          <a:xfrm>
            <a:off x="2147888" y="944563"/>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08"/>
          <p:cNvSpPr/>
          <p:nvPr userDrawn="1"/>
        </p:nvSpPr>
        <p:spPr>
          <a:xfrm>
            <a:off x="5230813" y="21748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2" name="Oval 109"/>
          <p:cNvSpPr/>
          <p:nvPr userDrawn="1"/>
        </p:nvSpPr>
        <p:spPr>
          <a:xfrm>
            <a:off x="6384925" y="33448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10"/>
          <p:cNvSpPr/>
          <p:nvPr userDrawn="1"/>
        </p:nvSpPr>
        <p:spPr>
          <a:xfrm>
            <a:off x="4846638" y="3024188"/>
            <a:ext cx="1001712" cy="12334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Oval 111"/>
          <p:cNvSpPr/>
          <p:nvPr userDrawn="1"/>
        </p:nvSpPr>
        <p:spPr>
          <a:xfrm>
            <a:off x="7654925" y="-71438"/>
            <a:ext cx="1109663"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5" name="Oval 112"/>
          <p:cNvSpPr/>
          <p:nvPr userDrawn="1"/>
        </p:nvSpPr>
        <p:spPr>
          <a:xfrm>
            <a:off x="8326438" y="51276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6" name="Oval 113"/>
          <p:cNvSpPr/>
          <p:nvPr userDrawn="1"/>
        </p:nvSpPr>
        <p:spPr>
          <a:xfrm>
            <a:off x="812800" y="5280025"/>
            <a:ext cx="609600" cy="7508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7" name="Oval 114"/>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8" name="Group 115"/>
          <p:cNvGrpSpPr>
            <a:grpSpLocks/>
          </p:cNvGrpSpPr>
          <p:nvPr userDrawn="1"/>
        </p:nvGrpSpPr>
        <p:grpSpPr bwMode="auto">
          <a:xfrm>
            <a:off x="3203575" y="1565275"/>
            <a:ext cx="7096125" cy="6615113"/>
            <a:chOff x="3943629" y="1765230"/>
            <a:chExt cx="8733041" cy="6614959"/>
          </a:xfrm>
        </p:grpSpPr>
        <p:sp>
          <p:nvSpPr>
            <p:cNvPr id="19" name="Donut 116"/>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0" name="Donut 117"/>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18"/>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Donut 119"/>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20"/>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1"/>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Oval 122"/>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6" name="Donut 123"/>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4"/>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5"/>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6"/>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Donut 127"/>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1" name="Donut 128"/>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2" name="Donut 129"/>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30"/>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31"/>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2"/>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3"/>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4"/>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Donut 135"/>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9" name="Donut 136"/>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0" name="Oval 137"/>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Donut 138"/>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2" name="Donut 139"/>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3" name="Donut 140"/>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4" name="Oval 141"/>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5" name="Oval 142"/>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6" name="Oval 143"/>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7"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6DC41031-1E0A-420A-8D45-B0B4F09BF410}"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8" name="Group 145"/>
          <p:cNvGrpSpPr/>
          <p:nvPr userDrawn="1"/>
        </p:nvGrpSpPr>
        <p:grpSpPr>
          <a:xfrm>
            <a:off x="9556175" y="6559236"/>
            <a:ext cx="232172" cy="220663"/>
            <a:chOff x="7015550" y="2614882"/>
            <a:chExt cx="214313" cy="220663"/>
          </a:xfrm>
          <a:solidFill>
            <a:schemeClr val="bg1"/>
          </a:solidFill>
        </p:grpSpPr>
        <p:sp>
          <p:nvSpPr>
            <p:cNvPr id="49"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0"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1" name="Group 148"/>
          <p:cNvGrpSpPr/>
          <p:nvPr userDrawn="1"/>
        </p:nvGrpSpPr>
        <p:grpSpPr>
          <a:xfrm>
            <a:off x="9083105" y="6559236"/>
            <a:ext cx="232172" cy="220663"/>
            <a:chOff x="7395183" y="3832633"/>
            <a:chExt cx="214313" cy="220663"/>
          </a:xfrm>
          <a:solidFill>
            <a:schemeClr val="bg1"/>
          </a:solidFill>
        </p:grpSpPr>
        <p:sp>
          <p:nvSpPr>
            <p:cNvPr id="52"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3"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Blank-2">
    <p:spTree>
      <p:nvGrpSpPr>
        <p:cNvPr id="1" name=""/>
        <p:cNvGrpSpPr/>
        <p:nvPr/>
      </p:nvGrpSpPr>
      <p:grpSpPr>
        <a:xfrm>
          <a:off x="0" y="0"/>
          <a:ext cx="0" cy="0"/>
          <a:chOff x="0" y="0"/>
          <a:chExt cx="0" cy="0"/>
        </a:xfrm>
      </p:grpSpPr>
      <p:sp>
        <p:nvSpPr>
          <p:cNvPr id="2" name="Oval 137"/>
          <p:cNvSpPr/>
          <p:nvPr userDrawn="1"/>
        </p:nvSpPr>
        <p:spPr>
          <a:xfrm>
            <a:off x="1746250" y="197802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 name="Oval 138"/>
          <p:cNvSpPr/>
          <p:nvPr userDrawn="1"/>
        </p:nvSpPr>
        <p:spPr>
          <a:xfrm>
            <a:off x="836613" y="2089150"/>
            <a:ext cx="690562" cy="84772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 name="Oval 139"/>
          <p:cNvSpPr/>
          <p:nvPr userDrawn="1"/>
        </p:nvSpPr>
        <p:spPr>
          <a:xfrm>
            <a:off x="2105025" y="17351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5" name="Oval 140"/>
          <p:cNvSpPr/>
          <p:nvPr userDrawn="1"/>
        </p:nvSpPr>
        <p:spPr>
          <a:xfrm>
            <a:off x="3673475" y="1052513"/>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6" name="Oval 141"/>
          <p:cNvSpPr/>
          <p:nvPr userDrawn="1"/>
        </p:nvSpPr>
        <p:spPr>
          <a:xfrm>
            <a:off x="5035550" y="2093913"/>
            <a:ext cx="542925" cy="6683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7" name="Oval 142"/>
          <p:cNvSpPr/>
          <p:nvPr userDrawn="1"/>
        </p:nvSpPr>
        <p:spPr>
          <a:xfrm>
            <a:off x="5230813" y="2066925"/>
            <a:ext cx="1001712" cy="12319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8" name="Oval 143"/>
          <p:cNvSpPr/>
          <p:nvPr userDrawn="1"/>
        </p:nvSpPr>
        <p:spPr>
          <a:xfrm>
            <a:off x="7654925" y="17287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44"/>
          <p:cNvSpPr/>
          <p:nvPr userDrawn="1"/>
        </p:nvSpPr>
        <p:spPr>
          <a:xfrm>
            <a:off x="8039100" y="1216025"/>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Oval 145"/>
          <p:cNvSpPr/>
          <p:nvPr userDrawn="1"/>
        </p:nvSpPr>
        <p:spPr>
          <a:xfrm>
            <a:off x="1746250" y="4984750"/>
            <a:ext cx="609600" cy="74930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1" name="Oval 146"/>
          <p:cNvSpPr/>
          <p:nvPr userDrawn="1"/>
        </p:nvSpPr>
        <p:spPr>
          <a:xfrm>
            <a:off x="1947863" y="4813300"/>
            <a:ext cx="290512" cy="3571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nvGrpSpPr>
          <p:cNvPr id="12" name="Group 147"/>
          <p:cNvGrpSpPr>
            <a:grpSpLocks/>
          </p:cNvGrpSpPr>
          <p:nvPr userDrawn="1"/>
        </p:nvGrpSpPr>
        <p:grpSpPr bwMode="auto">
          <a:xfrm>
            <a:off x="3203575" y="1565275"/>
            <a:ext cx="7096125" cy="6615113"/>
            <a:chOff x="3943629" y="1765230"/>
            <a:chExt cx="8733041" cy="6614959"/>
          </a:xfrm>
        </p:grpSpPr>
        <p:sp>
          <p:nvSpPr>
            <p:cNvPr id="13" name="Donut 148"/>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4" name="Donut 149"/>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50"/>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51"/>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52"/>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53"/>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54"/>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Donut 155"/>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1" name="Donut 156"/>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2" name="Oval 157"/>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3" name="Oval 158"/>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4" name="Donut 159"/>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5" name="Donut 160"/>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61"/>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62"/>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63"/>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64"/>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65"/>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1" name="Oval 166"/>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Donut 167"/>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3" name="Donut 168"/>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4" name="Oval 169"/>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Donut 170"/>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6" name="Donut 171"/>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7" name="Donut 172"/>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38" name="Oval 173"/>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74"/>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75"/>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41" name="Oval 176"/>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CDCF8DE7-3894-40EB-A79B-5C9F132BC52C}"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2" name="Group 177"/>
          <p:cNvGrpSpPr/>
          <p:nvPr userDrawn="1"/>
        </p:nvGrpSpPr>
        <p:grpSpPr>
          <a:xfrm>
            <a:off x="9556175" y="6559236"/>
            <a:ext cx="232172" cy="220663"/>
            <a:chOff x="7015550" y="2614882"/>
            <a:chExt cx="214313" cy="220663"/>
          </a:xfrm>
          <a:solidFill>
            <a:schemeClr val="bg1"/>
          </a:solidFill>
        </p:grpSpPr>
        <p:sp>
          <p:nvSpPr>
            <p:cNvPr id="43"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4"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45" name="Group 180"/>
          <p:cNvGrpSpPr/>
          <p:nvPr userDrawn="1"/>
        </p:nvGrpSpPr>
        <p:grpSpPr>
          <a:xfrm>
            <a:off x="9083105" y="6559236"/>
            <a:ext cx="232172" cy="220663"/>
            <a:chOff x="7395183" y="3832633"/>
            <a:chExt cx="214313" cy="220663"/>
          </a:xfrm>
          <a:solidFill>
            <a:schemeClr val="bg1"/>
          </a:solidFill>
        </p:grpSpPr>
        <p:sp>
          <p:nvSpPr>
            <p:cNvPr id="46"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47"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Blank-2">
    <p:spTree>
      <p:nvGrpSpPr>
        <p:cNvPr id="1" name=""/>
        <p:cNvGrpSpPr/>
        <p:nvPr/>
      </p:nvGrpSpPr>
      <p:grpSpPr>
        <a:xfrm>
          <a:off x="0" y="0"/>
          <a:ext cx="0" cy="0"/>
          <a:chOff x="0" y="0"/>
          <a:chExt cx="0" cy="0"/>
        </a:xfrm>
      </p:grpSpPr>
      <p:grpSp>
        <p:nvGrpSpPr>
          <p:cNvPr id="2" name="Group 98"/>
          <p:cNvGrpSpPr>
            <a:grpSpLocks/>
          </p:cNvGrpSpPr>
          <p:nvPr userDrawn="1"/>
        </p:nvGrpSpPr>
        <p:grpSpPr bwMode="auto">
          <a:xfrm>
            <a:off x="3203575" y="1565275"/>
            <a:ext cx="7096125" cy="6615113"/>
            <a:chOff x="3943629" y="1765230"/>
            <a:chExt cx="8733041" cy="6614959"/>
          </a:xfrm>
        </p:grpSpPr>
        <p:sp>
          <p:nvSpPr>
            <p:cNvPr id="3" name="Donut 99"/>
            <p:cNvSpPr/>
            <p:nvPr userDrawn="1"/>
          </p:nvSpPr>
          <p:spPr>
            <a:xfrm rot="6104502">
              <a:off x="10513646" y="4183215"/>
              <a:ext cx="1327119" cy="1326562"/>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100"/>
            <p:cNvSpPr/>
            <p:nvPr userDrawn="1"/>
          </p:nvSpPr>
          <p:spPr>
            <a:xfrm rot="6104502">
              <a:off x="11635322" y="3232072"/>
              <a:ext cx="1041376" cy="1041322"/>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101"/>
            <p:cNvSpPr/>
            <p:nvPr userDrawn="1"/>
          </p:nvSpPr>
          <p:spPr>
            <a:xfrm rot="6104502">
              <a:off x="4885367" y="5754471"/>
              <a:ext cx="2625664" cy="2625773"/>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2"/>
            <p:cNvSpPr/>
            <p:nvPr userDrawn="1"/>
          </p:nvSpPr>
          <p:spPr>
            <a:xfrm rot="6104502">
              <a:off x="9889811" y="6328481"/>
              <a:ext cx="1076300" cy="1074535"/>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03"/>
            <p:cNvSpPr/>
            <p:nvPr userDrawn="1"/>
          </p:nvSpPr>
          <p:spPr>
            <a:xfrm rot="6104502">
              <a:off x="11280363" y="2772681"/>
              <a:ext cx="835006" cy="836184"/>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04"/>
            <p:cNvSpPr/>
            <p:nvPr userDrawn="1"/>
          </p:nvSpPr>
          <p:spPr>
            <a:xfrm rot="6104502">
              <a:off x="11256559" y="4096985"/>
              <a:ext cx="603236" cy="60369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05"/>
            <p:cNvSpPr/>
            <p:nvPr userDrawn="1"/>
          </p:nvSpPr>
          <p:spPr>
            <a:xfrm rot="6104502">
              <a:off x="10988603" y="3411499"/>
              <a:ext cx="312730" cy="312592"/>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06"/>
            <p:cNvSpPr/>
            <p:nvPr userDrawn="1"/>
          </p:nvSpPr>
          <p:spPr>
            <a:xfrm rot="20504502">
              <a:off x="8157761" y="4967143"/>
              <a:ext cx="1777867" cy="1779546"/>
            </a:xfrm>
            <a:prstGeom prst="donut">
              <a:avLst>
                <a:gd name="adj" fmla="val 15926"/>
              </a:avLst>
            </a:prstGeom>
            <a:solidFill>
              <a:schemeClr val="bg1">
                <a:alpha val="5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07"/>
            <p:cNvSpPr/>
            <p:nvPr userDrawn="1"/>
          </p:nvSpPr>
          <p:spPr>
            <a:xfrm rot="20504502">
              <a:off x="5967663" y="5517993"/>
              <a:ext cx="1326563" cy="1327119"/>
            </a:xfrm>
            <a:prstGeom prst="donut">
              <a:avLst>
                <a:gd name="adj" fmla="val 15926"/>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08"/>
            <p:cNvSpPr/>
            <p:nvPr userDrawn="1"/>
          </p:nvSpPr>
          <p:spPr>
            <a:xfrm rot="20504502">
              <a:off x="7106671" y="6040268"/>
              <a:ext cx="687703" cy="688959"/>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09"/>
            <p:cNvSpPr/>
            <p:nvPr userDrawn="1"/>
          </p:nvSpPr>
          <p:spPr>
            <a:xfrm rot="20504502">
              <a:off x="8827880" y="4697275"/>
              <a:ext cx="537268"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10"/>
            <p:cNvSpPr/>
            <p:nvPr userDrawn="1"/>
          </p:nvSpPr>
          <p:spPr>
            <a:xfrm rot="20504502">
              <a:off x="7272735" y="5137002"/>
              <a:ext cx="2625773" cy="2627252"/>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11"/>
            <p:cNvSpPr/>
            <p:nvPr userDrawn="1"/>
          </p:nvSpPr>
          <p:spPr>
            <a:xfrm rot="20504502">
              <a:off x="9359287" y="5597366"/>
              <a:ext cx="1074535" cy="1074713"/>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112"/>
            <p:cNvSpPr/>
            <p:nvPr userDrawn="1"/>
          </p:nvSpPr>
          <p:spPr>
            <a:xfrm rot="20504502">
              <a:off x="9482370" y="4659176"/>
              <a:ext cx="836184"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113"/>
            <p:cNvSpPr/>
            <p:nvPr userDrawn="1"/>
          </p:nvSpPr>
          <p:spPr>
            <a:xfrm rot="20504502">
              <a:off x="11146923" y="5868822"/>
              <a:ext cx="1074535" cy="1074712"/>
            </a:xfrm>
            <a:prstGeom prst="donut">
              <a:avLst>
                <a:gd name="adj" fmla="val 24020"/>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114"/>
            <p:cNvSpPr/>
            <p:nvPr userDrawn="1"/>
          </p:nvSpPr>
          <p:spPr>
            <a:xfrm rot="20504502">
              <a:off x="7239522" y="5016354"/>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115"/>
            <p:cNvSpPr/>
            <p:nvPr userDrawn="1"/>
          </p:nvSpPr>
          <p:spPr>
            <a:xfrm rot="20504502">
              <a:off x="3943629" y="6130753"/>
              <a:ext cx="603694" cy="603236"/>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116"/>
            <p:cNvSpPr/>
            <p:nvPr userDrawn="1"/>
          </p:nvSpPr>
          <p:spPr>
            <a:xfrm rot="20504502">
              <a:off x="6479532" y="5991057"/>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117"/>
            <p:cNvSpPr/>
            <p:nvPr userDrawn="1"/>
          </p:nvSpPr>
          <p:spPr>
            <a:xfrm rot="20504502">
              <a:off x="9328027" y="4273422"/>
              <a:ext cx="312592"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118"/>
            <p:cNvSpPr/>
            <p:nvPr userDrawn="1"/>
          </p:nvSpPr>
          <p:spPr>
            <a:xfrm rot="10604502">
              <a:off x="10422100" y="5527517"/>
              <a:ext cx="1326563" cy="1327119"/>
            </a:xfrm>
            <a:prstGeom prst="donut">
              <a:avLst>
                <a:gd name="adj" fmla="val 15926"/>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119"/>
            <p:cNvSpPr/>
            <p:nvPr userDrawn="1"/>
          </p:nvSpPr>
          <p:spPr>
            <a:xfrm rot="10604502">
              <a:off x="11502497" y="1935089"/>
              <a:ext cx="1041322" cy="1041376"/>
            </a:xfrm>
            <a:prstGeom prst="donut">
              <a:avLst>
                <a:gd name="adj" fmla="val 15926"/>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120"/>
            <p:cNvSpPr/>
            <p:nvPr userDrawn="1"/>
          </p:nvSpPr>
          <p:spPr>
            <a:xfrm rot="10604502">
              <a:off x="11885422" y="1765230"/>
              <a:ext cx="537267" cy="536563"/>
            </a:xfrm>
            <a:prstGeom prst="ellipse">
              <a:avLst/>
            </a:prstGeom>
            <a:solidFill>
              <a:schemeClr val="bg1">
                <a:alpha val="8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121"/>
            <p:cNvSpPr/>
            <p:nvPr userDrawn="1"/>
          </p:nvSpPr>
          <p:spPr>
            <a:xfrm rot="10604502">
              <a:off x="9875064" y="3536839"/>
              <a:ext cx="2625773" cy="2625664"/>
            </a:xfrm>
            <a:prstGeom prst="donut">
              <a:avLst>
                <a:gd name="adj" fmla="val 15926"/>
              </a:avLst>
            </a:prstGeom>
            <a:solidFill>
              <a:schemeClr val="bg1">
                <a:alpha val="3000"/>
              </a:schemeClr>
            </a:solid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122"/>
            <p:cNvSpPr/>
            <p:nvPr userDrawn="1"/>
          </p:nvSpPr>
          <p:spPr>
            <a:xfrm rot="10604502">
              <a:off x="10760090" y="3214584"/>
              <a:ext cx="834229" cy="835006"/>
            </a:xfrm>
            <a:prstGeom prst="donut">
              <a:avLst>
                <a:gd name="adj" fmla="val 11712"/>
              </a:avLst>
            </a:prstGeom>
            <a:solidFill>
              <a:schemeClr val="bg1">
                <a:alpha val="3000"/>
              </a:schemeClr>
            </a:solid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123"/>
            <p:cNvSpPr/>
            <p:nvPr userDrawn="1"/>
          </p:nvSpPr>
          <p:spPr>
            <a:xfrm rot="10604502">
              <a:off x="4248406" y="6230764"/>
              <a:ext cx="1074535" cy="1074712"/>
            </a:xfrm>
            <a:prstGeom prst="donut">
              <a:avLst>
                <a:gd name="adj" fmla="val 24020"/>
              </a:avLst>
            </a:prstGeom>
            <a:solidFill>
              <a:schemeClr val="bg1">
                <a:alpha val="5000"/>
              </a:schemeClr>
            </a:solid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124"/>
            <p:cNvSpPr/>
            <p:nvPr userDrawn="1"/>
          </p:nvSpPr>
          <p:spPr>
            <a:xfrm rot="10604502">
              <a:off x="11516172" y="3055838"/>
              <a:ext cx="312592" cy="312730"/>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125"/>
            <p:cNvSpPr/>
            <p:nvPr userDrawn="1"/>
          </p:nvSpPr>
          <p:spPr>
            <a:xfrm rot="10604502">
              <a:off x="8085474" y="6083129"/>
              <a:ext cx="603694" cy="603236"/>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126"/>
            <p:cNvSpPr/>
            <p:nvPr userDrawn="1"/>
          </p:nvSpPr>
          <p:spPr>
            <a:xfrm rot="10604502">
              <a:off x="4658683" y="5686264"/>
              <a:ext cx="314546" cy="312731"/>
            </a:xfrm>
            <a:prstGeom prst="ellipse">
              <a:avLst/>
            </a:prstGeom>
            <a:solidFill>
              <a:schemeClr val="bg1">
                <a:alpha val="7000"/>
              </a:schemeClr>
            </a:solid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
        <p:nvSpPr>
          <p:cNvPr id="31" name="Oval 127"/>
          <p:cNvSpPr/>
          <p:nvPr userDrawn="1"/>
        </p:nvSpPr>
        <p:spPr>
          <a:xfrm>
            <a:off x="436563" y="114300"/>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2" name="Oval 128"/>
          <p:cNvSpPr/>
          <p:nvPr userDrawn="1"/>
        </p:nvSpPr>
        <p:spPr>
          <a:xfrm>
            <a:off x="647700" y="1460500"/>
            <a:ext cx="688975" cy="849313"/>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3" name="Oval 129"/>
          <p:cNvSpPr/>
          <p:nvPr userDrawn="1"/>
        </p:nvSpPr>
        <p:spPr>
          <a:xfrm>
            <a:off x="2287588" y="604838"/>
            <a:ext cx="393700" cy="4841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130"/>
          <p:cNvSpPr/>
          <p:nvPr userDrawn="1"/>
        </p:nvSpPr>
        <p:spPr>
          <a:xfrm>
            <a:off x="6235700" y="2185988"/>
            <a:ext cx="1111250" cy="136683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131"/>
          <p:cNvSpPr/>
          <p:nvPr userDrawn="1"/>
        </p:nvSpPr>
        <p:spPr>
          <a:xfrm>
            <a:off x="4538663" y="3317875"/>
            <a:ext cx="542925" cy="666750"/>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132"/>
          <p:cNvSpPr/>
          <p:nvPr userDrawn="1"/>
        </p:nvSpPr>
        <p:spPr>
          <a:xfrm>
            <a:off x="3795713" y="3076575"/>
            <a:ext cx="1000125" cy="123348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133"/>
          <p:cNvSpPr/>
          <p:nvPr userDrawn="1"/>
        </p:nvSpPr>
        <p:spPr>
          <a:xfrm>
            <a:off x="5762625" y="-117475"/>
            <a:ext cx="1111250" cy="13668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8" name="Oval 134"/>
          <p:cNvSpPr/>
          <p:nvPr userDrawn="1"/>
        </p:nvSpPr>
        <p:spPr>
          <a:xfrm>
            <a:off x="7123113" y="2451100"/>
            <a:ext cx="542925" cy="668338"/>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9" name="Oval 135"/>
          <p:cNvSpPr/>
          <p:nvPr userDrawn="1"/>
        </p:nvSpPr>
        <p:spPr>
          <a:xfrm>
            <a:off x="1489075" y="5103813"/>
            <a:ext cx="609600" cy="750887"/>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0" name="Oval 136"/>
          <p:cNvSpPr/>
          <p:nvPr userDrawn="1"/>
        </p:nvSpPr>
        <p:spPr>
          <a:xfrm>
            <a:off x="1808163" y="3951288"/>
            <a:ext cx="290512" cy="358775"/>
          </a:xfrm>
          <a:prstGeom prst="ellipse">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41" name="Rectangle 137"/>
          <p:cNvSpPr/>
          <p:nvPr userDrawn="1"/>
        </p:nvSpPr>
        <p:spPr>
          <a:xfrm>
            <a:off x="2520950" y="6383338"/>
            <a:ext cx="4953000" cy="323850"/>
          </a:xfrm>
          <a:prstGeom prst="rect">
            <a:avLst/>
          </a:prstGeom>
        </p:spPr>
        <p:txBody>
          <a:bodyPr>
            <a:spAutoFit/>
          </a:bodyPr>
          <a:lstStyle/>
          <a:p>
            <a:pPr algn="ctr" fontAlgn="auto">
              <a:spcBef>
                <a:spcPts val="0"/>
              </a:spcBef>
              <a:spcAft>
                <a:spcPts val="0"/>
              </a:spcAft>
              <a:defRPr/>
            </a:pPr>
            <a:r>
              <a:rPr lang="id-ID" sz="825" b="0" dirty="0">
                <a:solidFill>
                  <a:prstClr val="black">
                    <a:lumMod val="85000"/>
                    <a:lumOff val="15000"/>
                  </a:prstClr>
                </a:solidFill>
                <a:latin typeface="Calibri" panose="020F0502020204030204"/>
                <a:cs typeface="+mn-cs"/>
              </a:rPr>
              <a:t>www.CompanyName.com</a:t>
            </a:r>
            <a:endParaRPr lang="id-ID" sz="788" b="0" dirty="0">
              <a:solidFill>
                <a:prstClr val="black">
                  <a:lumMod val="85000"/>
                  <a:lumOff val="15000"/>
                </a:prstClr>
              </a:solidFill>
              <a:latin typeface="Calibri" panose="020F0502020204030204"/>
              <a:cs typeface="+mn-cs"/>
            </a:endParaRPr>
          </a:p>
          <a:p>
            <a:pPr algn="ctr" fontAlgn="auto">
              <a:spcBef>
                <a:spcPts val="0"/>
              </a:spcBef>
              <a:spcAft>
                <a:spcPts val="0"/>
              </a:spcAft>
              <a:defRPr/>
            </a:pPr>
            <a:r>
              <a:rPr lang="en-US" sz="675" b="0" dirty="0">
                <a:solidFill>
                  <a:prstClr val="white"/>
                </a:solidFill>
                <a:latin typeface="Calibri" panose="020F0502020204030204"/>
                <a:cs typeface="+mn-cs"/>
              </a:rPr>
              <a:t>© 2020 </a:t>
            </a:r>
            <a:r>
              <a:rPr lang="en-US" sz="675" b="0" dirty="0" err="1">
                <a:solidFill>
                  <a:prstClr val="white"/>
                </a:solidFill>
                <a:latin typeface="Calibri" panose="020F0502020204030204"/>
                <a:cs typeface="+mn-cs"/>
              </a:rPr>
              <a:t>Companyname</a:t>
            </a:r>
            <a:r>
              <a:rPr lang="en-US" sz="675" b="0" dirty="0">
                <a:solidFill>
                  <a:prstClr val="white"/>
                </a:solidFill>
                <a:latin typeface="Calibri" panose="020F0502020204030204"/>
                <a:cs typeface="+mn-cs"/>
              </a:rPr>
              <a:t> </a:t>
            </a:r>
            <a:r>
              <a:rPr lang="id-ID" sz="675" b="0" dirty="0">
                <a:solidFill>
                  <a:prstClr val="white"/>
                </a:solidFill>
                <a:latin typeface="Calibri" panose="020F0502020204030204"/>
                <a:cs typeface="+mn-cs"/>
              </a:rPr>
              <a:t>PowerPoint Business </a:t>
            </a:r>
            <a:r>
              <a:rPr lang="en-US" sz="675" b="0" dirty="0">
                <a:solidFill>
                  <a:prstClr val="white"/>
                </a:solidFill>
                <a:latin typeface="Calibri" panose="020F0502020204030204"/>
                <a:cs typeface="+mn-cs"/>
              </a:rPr>
              <a:t>Theme. All Rights Reserved. </a:t>
            </a:r>
            <a:endParaRPr lang="id-ID" sz="675" b="0" dirty="0">
              <a:solidFill>
                <a:prstClr val="white"/>
              </a:solidFill>
              <a:latin typeface="Calibri" panose="020F0502020204030204"/>
              <a:cs typeface="+mn-cs"/>
            </a:endParaRPr>
          </a:p>
        </p:txBody>
      </p:sp>
      <p:grpSp>
        <p:nvGrpSpPr>
          <p:cNvPr id="42" name="Group 138"/>
          <p:cNvGrpSpPr>
            <a:grpSpLocks/>
          </p:cNvGrpSpPr>
          <p:nvPr userDrawn="1"/>
        </p:nvGrpSpPr>
        <p:grpSpPr bwMode="auto">
          <a:xfrm>
            <a:off x="223838" y="6502400"/>
            <a:ext cx="520700" cy="231775"/>
            <a:chOff x="404977" y="6383122"/>
            <a:chExt cx="640453" cy="230832"/>
          </a:xfrm>
        </p:grpSpPr>
        <p:sp>
          <p:nvSpPr>
            <p:cNvPr id="43" name="TextBox 139"/>
            <p:cNvSpPr txBox="1"/>
            <p:nvPr/>
          </p:nvSpPr>
          <p:spPr>
            <a:xfrm>
              <a:off x="512369" y="6383122"/>
              <a:ext cx="533061" cy="230832"/>
            </a:xfrm>
            <a:prstGeom prst="rect">
              <a:avLst/>
            </a:prstGeom>
            <a:noFill/>
          </p:spPr>
          <p:txBody>
            <a:bodyPr wrap="none">
              <a:spAutoFit/>
            </a:bodyPr>
            <a:lstStyle/>
            <a:p>
              <a:pPr fontAlgn="auto">
                <a:spcBef>
                  <a:spcPts val="0"/>
                </a:spcBef>
                <a:spcAft>
                  <a:spcPts val="0"/>
                </a:spcAft>
                <a:defRPr/>
              </a:pPr>
              <a:r>
                <a:rPr lang="id-ID" sz="900" b="0" dirty="0">
                  <a:solidFill>
                    <a:prstClr val="white"/>
                  </a:solidFill>
                  <a:latin typeface="Raleway" panose="020B0003030101060003" pitchFamily="34" charset="0"/>
                  <a:cs typeface="+mn-cs"/>
                </a:rPr>
                <a:t>MOST</a:t>
              </a:r>
            </a:p>
          </p:txBody>
        </p:sp>
        <p:grpSp>
          <p:nvGrpSpPr>
            <p:cNvPr id="44" name="Group 140"/>
            <p:cNvGrpSpPr>
              <a:grpSpLocks/>
            </p:cNvGrpSpPr>
            <p:nvPr/>
          </p:nvGrpSpPr>
          <p:grpSpPr bwMode="auto">
            <a:xfrm>
              <a:off x="404977" y="6417905"/>
              <a:ext cx="181591" cy="189725"/>
              <a:chOff x="4573243" y="2257297"/>
              <a:chExt cx="840123" cy="877757"/>
            </a:xfrm>
          </p:grpSpPr>
          <p:sp>
            <p:nvSpPr>
              <p:cNvPr id="45" name="Oval 141"/>
              <p:cNvSpPr/>
              <p:nvPr/>
            </p:nvSpPr>
            <p:spPr>
              <a:xfrm>
                <a:off x="4573243"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6" name="Oval 142"/>
              <p:cNvSpPr/>
              <p:nvPr/>
            </p:nvSpPr>
            <p:spPr>
              <a:xfrm>
                <a:off x="4826184" y="2542570"/>
                <a:ext cx="587182" cy="592484"/>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sp>
            <p:nvSpPr>
              <p:cNvPr id="47" name="Oval 143"/>
              <p:cNvSpPr/>
              <p:nvPr/>
            </p:nvSpPr>
            <p:spPr>
              <a:xfrm>
                <a:off x="4699714" y="2257297"/>
                <a:ext cx="587182" cy="592488"/>
              </a:xfrm>
              <a:prstGeom prst="ellipse">
                <a:avLst/>
              </a:prstGeom>
              <a:solidFill>
                <a:srgbClr val="4E9F8E">
                  <a:alpha val="7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375" b="0">
                  <a:solidFill>
                    <a:prstClr val="white"/>
                  </a:solidFill>
                </a:endParaRPr>
              </a:p>
            </p:txBody>
          </p:sp>
        </p:grpSp>
      </p:grpSp>
      <p:sp>
        <p:nvSpPr>
          <p:cNvPr id="48" name="Oval 144"/>
          <p:cNvSpPr/>
          <p:nvPr userDrawn="1"/>
        </p:nvSpPr>
        <p:spPr>
          <a:xfrm>
            <a:off x="9350375" y="-173038"/>
            <a:ext cx="711200" cy="655638"/>
          </a:xfrm>
          <a:prstGeom prst="ellipse">
            <a:avLst/>
          </a:prstGeom>
          <a:solidFill>
            <a:schemeClr val="bg1"/>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C28F368E-A61A-4F8E-98B9-42B6A8E8B14D}" type="slidenum">
              <a:rPr lang="id-ID" sz="1400">
                <a:solidFill>
                  <a:srgbClr val="358FCB"/>
                </a:solidFill>
              </a:rPr>
              <a:pPr algn="ctr" fontAlgn="auto">
                <a:spcBef>
                  <a:spcPts val="0"/>
                </a:spcBef>
                <a:spcAft>
                  <a:spcPts val="0"/>
                </a:spcAft>
                <a:defRPr/>
              </a:pPr>
              <a:t>‹#›</a:t>
            </a:fld>
            <a:endParaRPr lang="id-ID" sz="1600" dirty="0">
              <a:solidFill>
                <a:srgbClr val="358FCB"/>
              </a:solidFill>
            </a:endParaRPr>
          </a:p>
        </p:txBody>
      </p:sp>
      <p:grpSp>
        <p:nvGrpSpPr>
          <p:cNvPr id="49" name="Group 145"/>
          <p:cNvGrpSpPr/>
          <p:nvPr userDrawn="1"/>
        </p:nvGrpSpPr>
        <p:grpSpPr>
          <a:xfrm>
            <a:off x="9556175" y="6559236"/>
            <a:ext cx="232172" cy="220663"/>
            <a:chOff x="7015550" y="2614882"/>
            <a:chExt cx="214313" cy="220663"/>
          </a:xfrm>
          <a:solidFill>
            <a:schemeClr val="bg1"/>
          </a:solidFill>
        </p:grpSpPr>
        <p:sp>
          <p:nvSpPr>
            <p:cNvPr id="50" name="Freeform 5">
              <a:hlinkClick r:id="" action="ppaction://hlinkshowjump?jump=nextslide"/>
            </p:cNvPr>
            <p:cNvSpPr>
              <a:spLocks noEditPoints="1"/>
            </p:cNvSpPr>
            <p:nvPr/>
          </p:nvSpPr>
          <p:spPr bwMode="auto">
            <a:xfrm>
              <a:off x="7015550" y="2614882"/>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1" name="Freeform 6">
              <a:hlinkClick r:id="" action="ppaction://hlinkshowjump?jump=nextslide"/>
            </p:cNvPr>
            <p:cNvSpPr>
              <a:spLocks/>
            </p:cNvSpPr>
            <p:nvPr/>
          </p:nvSpPr>
          <p:spPr bwMode="auto">
            <a:xfrm>
              <a:off x="7091750" y="2657745"/>
              <a:ext cx="76200" cy="131763"/>
            </a:xfrm>
            <a:custGeom>
              <a:avLst/>
              <a:gdLst>
                <a:gd name="T0" fmla="*/ 0 w 48"/>
                <a:gd name="T1" fmla="*/ 70 h 83"/>
                <a:gd name="T2" fmla="*/ 34 w 48"/>
                <a:gd name="T3" fmla="*/ 40 h 83"/>
                <a:gd name="T4" fmla="*/ 0 w 48"/>
                <a:gd name="T5" fmla="*/ 13 h 83"/>
                <a:gd name="T6" fmla="*/ 0 w 48"/>
                <a:gd name="T7" fmla="*/ 0 h 83"/>
                <a:gd name="T8" fmla="*/ 48 w 48"/>
                <a:gd name="T9" fmla="*/ 40 h 83"/>
                <a:gd name="T10" fmla="*/ 0 w 48"/>
                <a:gd name="T11" fmla="*/ 83 h 83"/>
                <a:gd name="T12" fmla="*/ 0 w 48"/>
                <a:gd name="T13" fmla="*/ 70 h 83"/>
              </a:gdLst>
              <a:ahLst/>
              <a:cxnLst>
                <a:cxn ang="0">
                  <a:pos x="T0" y="T1"/>
                </a:cxn>
                <a:cxn ang="0">
                  <a:pos x="T2" y="T3"/>
                </a:cxn>
                <a:cxn ang="0">
                  <a:pos x="T4" y="T5"/>
                </a:cxn>
                <a:cxn ang="0">
                  <a:pos x="T6" y="T7"/>
                </a:cxn>
                <a:cxn ang="0">
                  <a:pos x="T8" y="T9"/>
                </a:cxn>
                <a:cxn ang="0">
                  <a:pos x="T10" y="T11"/>
                </a:cxn>
                <a:cxn ang="0">
                  <a:pos x="T12" y="T13"/>
                </a:cxn>
              </a:cxnLst>
              <a:rect l="0" t="0" r="r" b="b"/>
              <a:pathLst>
                <a:path w="48" h="83">
                  <a:moveTo>
                    <a:pt x="0" y="70"/>
                  </a:moveTo>
                  <a:lnTo>
                    <a:pt x="34" y="40"/>
                  </a:lnTo>
                  <a:lnTo>
                    <a:pt x="0" y="13"/>
                  </a:lnTo>
                  <a:lnTo>
                    <a:pt x="0" y="0"/>
                  </a:lnTo>
                  <a:lnTo>
                    <a:pt x="48" y="40"/>
                  </a:lnTo>
                  <a:lnTo>
                    <a:pt x="0" y="83"/>
                  </a:lnTo>
                  <a:lnTo>
                    <a:pt x="0" y="70"/>
                  </a:lnTo>
                  <a:close/>
                </a:path>
              </a:pathLst>
            </a:custGeom>
            <a:grpFill/>
            <a:ln>
              <a:noFill/>
            </a:ln>
            <a:extLst/>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grpSp>
        <p:nvGrpSpPr>
          <p:cNvPr id="52" name="Group 148"/>
          <p:cNvGrpSpPr/>
          <p:nvPr userDrawn="1"/>
        </p:nvGrpSpPr>
        <p:grpSpPr>
          <a:xfrm>
            <a:off x="9083105" y="6559236"/>
            <a:ext cx="232172" cy="220663"/>
            <a:chOff x="7395183" y="3832633"/>
            <a:chExt cx="214313" cy="220663"/>
          </a:xfrm>
          <a:solidFill>
            <a:schemeClr val="bg1"/>
          </a:solidFill>
        </p:grpSpPr>
        <p:sp>
          <p:nvSpPr>
            <p:cNvPr id="53" name="Freeform 7">
              <a:hlinkClick r:id="" action="ppaction://hlinkshowjump?jump=previousslide"/>
            </p:cNvPr>
            <p:cNvSpPr>
              <a:spLocks noEditPoints="1"/>
            </p:cNvSpPr>
            <p:nvPr/>
          </p:nvSpPr>
          <p:spPr bwMode="auto">
            <a:xfrm>
              <a:off x="7395183" y="3832633"/>
              <a:ext cx="214313" cy="220663"/>
            </a:xfrm>
            <a:custGeom>
              <a:avLst/>
              <a:gdLst>
                <a:gd name="T0" fmla="*/ 28 w 56"/>
                <a:gd name="T1" fmla="*/ 4 h 56"/>
                <a:gd name="T2" fmla="*/ 52 w 56"/>
                <a:gd name="T3" fmla="*/ 28 h 56"/>
                <a:gd name="T4" fmla="*/ 28 w 56"/>
                <a:gd name="T5" fmla="*/ 52 h 56"/>
                <a:gd name="T6" fmla="*/ 4 w 56"/>
                <a:gd name="T7" fmla="*/ 28 h 56"/>
                <a:gd name="T8" fmla="*/ 28 w 56"/>
                <a:gd name="T9" fmla="*/ 4 h 56"/>
                <a:gd name="T10" fmla="*/ 28 w 56"/>
                <a:gd name="T11" fmla="*/ 0 h 56"/>
                <a:gd name="T12" fmla="*/ 0 w 56"/>
                <a:gd name="T13" fmla="*/ 28 h 56"/>
                <a:gd name="T14" fmla="*/ 28 w 56"/>
                <a:gd name="T15" fmla="*/ 56 h 56"/>
                <a:gd name="T16" fmla="*/ 56 w 56"/>
                <a:gd name="T17" fmla="*/ 28 h 56"/>
                <a:gd name="T18" fmla="*/ 28 w 56"/>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4"/>
                  </a:moveTo>
                  <a:cubicBezTo>
                    <a:pt x="41" y="4"/>
                    <a:pt x="52" y="15"/>
                    <a:pt x="52" y="28"/>
                  </a:cubicBezTo>
                  <a:cubicBezTo>
                    <a:pt x="52" y="41"/>
                    <a:pt x="41" y="52"/>
                    <a:pt x="28" y="52"/>
                  </a:cubicBezTo>
                  <a:cubicBezTo>
                    <a:pt x="15" y="52"/>
                    <a:pt x="4" y="41"/>
                    <a:pt x="4" y="28"/>
                  </a:cubicBezTo>
                  <a:cubicBezTo>
                    <a:pt x="4" y="15"/>
                    <a:pt x="15" y="4"/>
                    <a:pt x="28" y="4"/>
                  </a:cubicBezTo>
                  <a:moveTo>
                    <a:pt x="28" y="0"/>
                  </a:moveTo>
                  <a:cubicBezTo>
                    <a:pt x="13" y="0"/>
                    <a:pt x="0" y="13"/>
                    <a:pt x="0" y="28"/>
                  </a:cubicBezTo>
                  <a:cubicBezTo>
                    <a:pt x="0" y="43"/>
                    <a:pt x="13" y="56"/>
                    <a:pt x="28" y="56"/>
                  </a:cubicBezTo>
                  <a:cubicBezTo>
                    <a:pt x="43" y="56"/>
                    <a:pt x="56" y="43"/>
                    <a:pt x="56" y="28"/>
                  </a:cubicBezTo>
                  <a:cubicBezTo>
                    <a:pt x="56" y="13"/>
                    <a:pt x="43" y="0"/>
                    <a:pt x="28" y="0"/>
                  </a:cubicBez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sp>
          <p:nvSpPr>
            <p:cNvPr id="54" name="Freeform 8">
              <a:hlinkClick r:id="" action="ppaction://hlinkshowjump?jump=previousslide"/>
            </p:cNvPr>
            <p:cNvSpPr>
              <a:spLocks/>
            </p:cNvSpPr>
            <p:nvPr/>
          </p:nvSpPr>
          <p:spPr bwMode="auto">
            <a:xfrm>
              <a:off x="7457096" y="3880258"/>
              <a:ext cx="76200" cy="130175"/>
            </a:xfrm>
            <a:custGeom>
              <a:avLst/>
              <a:gdLst>
                <a:gd name="T0" fmla="*/ 48 w 48"/>
                <a:gd name="T1" fmla="*/ 12 h 82"/>
                <a:gd name="T2" fmla="*/ 14 w 48"/>
                <a:gd name="T3" fmla="*/ 42 h 82"/>
                <a:gd name="T4" fmla="*/ 48 w 48"/>
                <a:gd name="T5" fmla="*/ 70 h 82"/>
                <a:gd name="T6" fmla="*/ 48 w 48"/>
                <a:gd name="T7" fmla="*/ 82 h 82"/>
                <a:gd name="T8" fmla="*/ 0 w 48"/>
                <a:gd name="T9" fmla="*/ 42 h 82"/>
                <a:gd name="T10" fmla="*/ 48 w 48"/>
                <a:gd name="T11" fmla="*/ 0 h 82"/>
                <a:gd name="T12" fmla="*/ 48 w 48"/>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48" h="82">
                  <a:moveTo>
                    <a:pt x="48" y="12"/>
                  </a:moveTo>
                  <a:lnTo>
                    <a:pt x="14" y="42"/>
                  </a:lnTo>
                  <a:lnTo>
                    <a:pt x="48" y="70"/>
                  </a:lnTo>
                  <a:lnTo>
                    <a:pt x="48" y="82"/>
                  </a:lnTo>
                  <a:lnTo>
                    <a:pt x="0" y="42"/>
                  </a:lnTo>
                  <a:lnTo>
                    <a:pt x="48" y="0"/>
                  </a:lnTo>
                  <a:lnTo>
                    <a:pt x="48" y="12"/>
                  </a:lnTo>
                  <a:close/>
                </a:path>
              </a:pathLst>
            </a:custGeom>
            <a:grpFill/>
            <a:ln>
              <a:noFill/>
            </a:ln>
          </p:spPr>
          <p:txBody>
            <a:bodyPr/>
            <a:lstStyle/>
            <a:p>
              <a:pPr fontAlgn="auto">
                <a:spcBef>
                  <a:spcPts val="0"/>
                </a:spcBef>
                <a:spcAft>
                  <a:spcPts val="0"/>
                </a:spcAft>
                <a:defRPr/>
              </a:pPr>
              <a:endParaRPr lang="id-ID" sz="1800" b="0">
                <a:solidFill>
                  <a:prstClr val="black"/>
                </a:solidFill>
                <a:latin typeface="Calibri" panose="020F0502020204030204"/>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1" grpId="2"/>
      <p:bldP spid="41" grpId="3"/>
      <p:bldP spid="41" grpId="4"/>
      <p:bldP spid="41" grpId="5"/>
      <p:bldP spid="41" grpId="6"/>
      <p:bldP spid="41" grpId="7"/>
      <p:bldP spid="41" grpId="8"/>
      <p:bldP spid="41" grpId="9"/>
      <p:bldP spid="41" grpId="10"/>
      <p:bldP spid="41" grpId="11"/>
      <p:bldP spid="41" grpId="12"/>
      <p:bldP spid="41" grpId="13"/>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Blank-2">
    <p:spTree>
      <p:nvGrpSpPr>
        <p:cNvPr id="1" name=""/>
        <p:cNvGrpSpPr/>
        <p:nvPr/>
      </p:nvGrpSpPr>
      <p:grpSpPr>
        <a:xfrm>
          <a:off x="0" y="0"/>
          <a:ext cx="0" cy="0"/>
          <a:chOff x="0" y="0"/>
          <a:chExt cx="0" cy="0"/>
        </a:xfrm>
      </p:grpSpPr>
      <p:grpSp>
        <p:nvGrpSpPr>
          <p:cNvPr id="2" name="Group 37"/>
          <p:cNvGrpSpPr>
            <a:grpSpLocks/>
          </p:cNvGrpSpPr>
          <p:nvPr userDrawn="1"/>
        </p:nvGrpSpPr>
        <p:grpSpPr bwMode="auto">
          <a:xfrm>
            <a:off x="3568700" y="2989263"/>
            <a:ext cx="6783388" cy="4741862"/>
            <a:chOff x="3943629" y="1765230"/>
            <a:chExt cx="8733041" cy="6614959"/>
          </a:xfrm>
        </p:grpSpPr>
        <p:sp>
          <p:nvSpPr>
            <p:cNvPr id="3" name="Donut 38"/>
            <p:cNvSpPr/>
            <p:nvPr userDrawn="1"/>
          </p:nvSpPr>
          <p:spPr>
            <a:xfrm rot="6104502">
              <a:off x="10513188" y="4182510"/>
              <a:ext cx="1328750" cy="1326408"/>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4" name="Donut 39"/>
            <p:cNvSpPr/>
            <p:nvPr userDrawn="1"/>
          </p:nvSpPr>
          <p:spPr>
            <a:xfrm rot="6104502">
              <a:off x="11633975" y="3231655"/>
              <a:ext cx="1043068" cy="104232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5" name="Donut 40"/>
            <p:cNvSpPr/>
            <p:nvPr userDrawn="1"/>
          </p:nvSpPr>
          <p:spPr>
            <a:xfrm rot="6104502">
              <a:off x="4885685" y="5753818"/>
              <a:ext cx="2626496" cy="2626247"/>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6" name="Donut 41"/>
            <p:cNvSpPr/>
            <p:nvPr userDrawn="1"/>
          </p:nvSpPr>
          <p:spPr>
            <a:xfrm rot="6104502">
              <a:off x="9890376" y="6327903"/>
              <a:ext cx="1076287" cy="107502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7" name="Donut 42"/>
            <p:cNvSpPr/>
            <p:nvPr userDrawn="1"/>
          </p:nvSpPr>
          <p:spPr>
            <a:xfrm rot="6104502">
              <a:off x="11281275" y="2772362"/>
              <a:ext cx="834899" cy="835904"/>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8" name="Oval 43"/>
            <p:cNvSpPr/>
            <p:nvPr userDrawn="1"/>
          </p:nvSpPr>
          <p:spPr>
            <a:xfrm rot="6104502">
              <a:off x="11256522" y="4096911"/>
              <a:ext cx="602367" cy="602914"/>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9" name="Oval 44"/>
            <p:cNvSpPr/>
            <p:nvPr userDrawn="1"/>
          </p:nvSpPr>
          <p:spPr>
            <a:xfrm rot="6104502">
              <a:off x="10987627" y="3411552"/>
              <a:ext cx="314471" cy="31269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0" name="Donut 45"/>
            <p:cNvSpPr/>
            <p:nvPr userDrawn="1"/>
          </p:nvSpPr>
          <p:spPr>
            <a:xfrm rot="20504502">
              <a:off x="8157888" y="4967517"/>
              <a:ext cx="1778082" cy="1778310"/>
            </a:xfrm>
            <a:prstGeom prst="donut">
              <a:avLst>
                <a:gd name="adj" fmla="val 15926"/>
              </a:avLst>
            </a:prstGeom>
            <a:solidFill>
              <a:schemeClr val="bg1">
                <a:lumMod val="95000"/>
                <a:alpha val="42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1" name="Donut 46"/>
            <p:cNvSpPr/>
            <p:nvPr userDrawn="1"/>
          </p:nvSpPr>
          <p:spPr>
            <a:xfrm rot="20504502">
              <a:off x="5966964" y="5516734"/>
              <a:ext cx="1328452" cy="1328750"/>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2" name="Oval 47"/>
            <p:cNvSpPr/>
            <p:nvPr userDrawn="1"/>
          </p:nvSpPr>
          <p:spPr>
            <a:xfrm rot="20504502">
              <a:off x="7105346" y="6039375"/>
              <a:ext cx="688751" cy="688735"/>
            </a:xfrm>
            <a:prstGeom prst="ellipse">
              <a:avLst/>
            </a:prstGeom>
            <a:solidFill>
              <a:schemeClr val="bg1">
                <a:lumMod val="95000"/>
                <a:alpha val="39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3" name="Oval 48"/>
            <p:cNvSpPr/>
            <p:nvPr userDrawn="1"/>
          </p:nvSpPr>
          <p:spPr>
            <a:xfrm rot="20504502">
              <a:off x="8828246" y="4697338"/>
              <a:ext cx="535468"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4" name="Donut 49"/>
            <p:cNvSpPr/>
            <p:nvPr userDrawn="1"/>
          </p:nvSpPr>
          <p:spPr>
            <a:xfrm rot="20504502">
              <a:off x="7272935" y="5138039"/>
              <a:ext cx="2626247" cy="2626496"/>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5" name="Donut 51"/>
            <p:cNvSpPr/>
            <p:nvPr userDrawn="1"/>
          </p:nvSpPr>
          <p:spPr>
            <a:xfrm rot="20504502">
              <a:off x="9359626" y="5596459"/>
              <a:ext cx="1075024" cy="1074072"/>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6" name="Donut 52"/>
            <p:cNvSpPr/>
            <p:nvPr userDrawn="1"/>
          </p:nvSpPr>
          <p:spPr>
            <a:xfrm rot="20504502">
              <a:off x="9482253" y="4659689"/>
              <a:ext cx="835904" cy="834899"/>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7" name="Donut 54"/>
            <p:cNvSpPr/>
            <p:nvPr userDrawn="1"/>
          </p:nvSpPr>
          <p:spPr>
            <a:xfrm rot="20504502">
              <a:off x="11145884" y="5868852"/>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18" name="Oval 55"/>
            <p:cNvSpPr/>
            <p:nvPr userDrawn="1"/>
          </p:nvSpPr>
          <p:spPr>
            <a:xfrm rot="20504502">
              <a:off x="7238190" y="5016238"/>
              <a:ext cx="312698" cy="314471"/>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19" name="Oval 56"/>
            <p:cNvSpPr/>
            <p:nvPr userDrawn="1"/>
          </p:nvSpPr>
          <p:spPr>
            <a:xfrm rot="20504502">
              <a:off x="3943629" y="6130173"/>
              <a:ext cx="602914"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0" name="Oval 60"/>
            <p:cNvSpPr/>
            <p:nvPr userDrawn="1"/>
          </p:nvSpPr>
          <p:spPr>
            <a:xfrm rot="20504502">
              <a:off x="6479951" y="5990655"/>
              <a:ext cx="312697" cy="312256"/>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1" name="Oval 61"/>
            <p:cNvSpPr/>
            <p:nvPr userDrawn="1"/>
          </p:nvSpPr>
          <p:spPr>
            <a:xfrm rot="20504502">
              <a:off x="9326926" y="4274352"/>
              <a:ext cx="314741"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2" name="Donut 64"/>
            <p:cNvSpPr/>
            <p:nvPr userDrawn="1"/>
          </p:nvSpPr>
          <p:spPr>
            <a:xfrm rot="10604502">
              <a:off x="10422388" y="5527806"/>
              <a:ext cx="1326409" cy="1326536"/>
            </a:xfrm>
            <a:prstGeom prst="donut">
              <a:avLst>
                <a:gd name="adj" fmla="val 15926"/>
              </a:avLst>
            </a:prstGeom>
            <a:solidFill>
              <a:schemeClr val="bg1">
                <a:lumMod val="95000"/>
                <a:alpha val="75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3" name="Donut 65"/>
            <p:cNvSpPr/>
            <p:nvPr userDrawn="1"/>
          </p:nvSpPr>
          <p:spPr>
            <a:xfrm rot="10604502">
              <a:off x="11503545" y="1935752"/>
              <a:ext cx="1040280" cy="1040854"/>
            </a:xfrm>
            <a:prstGeom prst="donut">
              <a:avLst>
                <a:gd name="adj" fmla="val 15926"/>
              </a:avLst>
            </a:prstGeom>
            <a:solidFill>
              <a:schemeClr val="bg1">
                <a:lumMod val="95000"/>
                <a:alpha val="31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4" name="Oval 66"/>
            <p:cNvSpPr/>
            <p:nvPr userDrawn="1"/>
          </p:nvSpPr>
          <p:spPr>
            <a:xfrm rot="10604502">
              <a:off x="11885729" y="1765230"/>
              <a:ext cx="537513" cy="535929"/>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5" name="Donut 67"/>
            <p:cNvSpPr/>
            <p:nvPr userDrawn="1"/>
          </p:nvSpPr>
          <p:spPr>
            <a:xfrm rot="10604502">
              <a:off x="9874657" y="3536896"/>
              <a:ext cx="2626248" cy="2624280"/>
            </a:xfrm>
            <a:prstGeom prst="donut">
              <a:avLst>
                <a:gd name="adj" fmla="val 15926"/>
              </a:avLst>
            </a:prstGeom>
            <a:solidFill>
              <a:schemeClr val="bg1">
                <a:lumMod val="95000"/>
                <a:alpha val="13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6" name="Donut 68"/>
            <p:cNvSpPr/>
            <p:nvPr userDrawn="1"/>
          </p:nvSpPr>
          <p:spPr>
            <a:xfrm rot="10604502">
              <a:off x="10759611" y="3213567"/>
              <a:ext cx="835902" cy="834897"/>
            </a:xfrm>
            <a:prstGeom prst="donut">
              <a:avLst>
                <a:gd name="adj" fmla="val 11712"/>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7" name="Donut 69"/>
            <p:cNvSpPr/>
            <p:nvPr userDrawn="1"/>
          </p:nvSpPr>
          <p:spPr>
            <a:xfrm rot="10604502">
              <a:off x="4248152" y="6232043"/>
              <a:ext cx="1075024" cy="1074073"/>
            </a:xfrm>
            <a:prstGeom prst="donut">
              <a:avLst>
                <a:gd name="adj" fmla="val 24020"/>
              </a:avLst>
            </a:prstGeom>
            <a:solidFill>
              <a:schemeClr val="bg1">
                <a:lumMod val="95000"/>
                <a:alpha val="54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black"/>
                </a:solidFill>
              </a:endParaRPr>
            </a:p>
          </p:txBody>
        </p:sp>
        <p:sp>
          <p:nvSpPr>
            <p:cNvPr id="28" name="Oval 70"/>
            <p:cNvSpPr/>
            <p:nvPr userDrawn="1"/>
          </p:nvSpPr>
          <p:spPr>
            <a:xfrm rot="10604502">
              <a:off x="11515807" y="3056331"/>
              <a:ext cx="312697"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29" name="Oval 71"/>
            <p:cNvSpPr/>
            <p:nvPr userDrawn="1"/>
          </p:nvSpPr>
          <p:spPr>
            <a:xfrm rot="10604502">
              <a:off x="8086357" y="6083667"/>
              <a:ext cx="602912" cy="60236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sp>
          <p:nvSpPr>
            <p:cNvPr id="30" name="Oval 72"/>
            <p:cNvSpPr/>
            <p:nvPr userDrawn="1"/>
          </p:nvSpPr>
          <p:spPr>
            <a:xfrm rot="10604502">
              <a:off x="4658949" y="5687256"/>
              <a:ext cx="312698" cy="312257"/>
            </a:xfrm>
            <a:prstGeom prst="ellipse">
              <a:avLst/>
            </a:prstGeom>
            <a:solidFill>
              <a:schemeClr val="bg1">
                <a:lumMod val="95000"/>
                <a:alpha val="47000"/>
              </a:schemeClr>
            </a:solidFill>
            <a:ln>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800" b="0">
                <a:solidFill>
                  <a:prstClr val="white"/>
                </a:solidFill>
              </a:endParaRPr>
            </a:p>
          </p:txBody>
        </p:sp>
      </p:grpSp>
      <p:sp>
        <p:nvSpPr>
          <p:cNvPr id="31" name="Oval 74"/>
          <p:cNvSpPr/>
          <p:nvPr userDrawn="1"/>
        </p:nvSpPr>
        <p:spPr>
          <a:xfrm>
            <a:off x="9342438" y="-160338"/>
            <a:ext cx="709612" cy="655638"/>
          </a:xfrm>
          <a:prstGeom prst="ellipse">
            <a:avLst/>
          </a:prstGeom>
          <a:solidFill>
            <a:srgbClr val="358FCB"/>
          </a:solidFill>
          <a:ln w="698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fld id="{C108F2AD-BCC2-4560-B4E5-EC71BF61E9E8}" type="slidenum">
              <a:rPr lang="id-ID" sz="1400">
                <a:solidFill>
                  <a:prstClr val="white"/>
                </a:solidFill>
              </a:rPr>
              <a:pPr algn="ctr" fontAlgn="auto">
                <a:spcBef>
                  <a:spcPts val="0"/>
                </a:spcBef>
                <a:spcAft>
                  <a:spcPts val="0"/>
                </a:spcAft>
                <a:defRPr/>
              </a:pPr>
              <a:t>‹#›</a:t>
            </a:fld>
            <a:endParaRPr lang="id-ID" sz="1600" dirty="0">
              <a:solidFill>
                <a:prstClr val="white"/>
              </a:solidFill>
            </a:endParaRPr>
          </a:p>
        </p:txBody>
      </p:sp>
      <p:grpSp>
        <p:nvGrpSpPr>
          <p:cNvPr id="32" name="Group 87"/>
          <p:cNvGrpSpPr>
            <a:grpSpLocks/>
          </p:cNvGrpSpPr>
          <p:nvPr userDrawn="1"/>
        </p:nvGrpSpPr>
        <p:grpSpPr bwMode="auto">
          <a:xfrm rot="-5400000">
            <a:off x="373857" y="1475581"/>
            <a:ext cx="382588" cy="53975"/>
            <a:chOff x="2013527" y="1616364"/>
            <a:chExt cx="576928" cy="101600"/>
          </a:xfrm>
        </p:grpSpPr>
        <p:sp>
          <p:nvSpPr>
            <p:cNvPr id="33" name="Oval 88"/>
            <p:cNvSpPr/>
            <p:nvPr userDrawn="1"/>
          </p:nvSpPr>
          <p:spPr>
            <a:xfrm>
              <a:off x="1994375" y="1616363"/>
              <a:ext cx="100543" cy="101600"/>
            </a:xfrm>
            <a:prstGeom prst="ellipse">
              <a:avLst/>
            </a:prstGeom>
            <a:solidFill>
              <a:srgbClr val="358F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4" name="Oval 89"/>
            <p:cNvSpPr/>
            <p:nvPr userDrawn="1"/>
          </p:nvSpPr>
          <p:spPr>
            <a:xfrm>
              <a:off x="2114070" y="1616363"/>
              <a:ext cx="100543" cy="101600"/>
            </a:xfrm>
            <a:prstGeom prst="ellipse">
              <a:avLst/>
            </a:prstGeom>
            <a:solidFill>
              <a:srgbClr val="358FC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5" name="Oval 90"/>
            <p:cNvSpPr/>
            <p:nvPr userDrawn="1"/>
          </p:nvSpPr>
          <p:spPr>
            <a:xfrm>
              <a:off x="2250523" y="1616364"/>
              <a:ext cx="102936" cy="101600"/>
            </a:xfrm>
            <a:prstGeom prst="ellipse">
              <a:avLst/>
            </a:prstGeom>
            <a:solidFill>
              <a:srgbClr val="358F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6" name="Oval 91"/>
            <p:cNvSpPr/>
            <p:nvPr userDrawn="1"/>
          </p:nvSpPr>
          <p:spPr>
            <a:xfrm>
              <a:off x="2351065" y="1616363"/>
              <a:ext cx="100543" cy="101600"/>
            </a:xfrm>
            <a:prstGeom prst="ellipse">
              <a:avLst/>
            </a:prstGeom>
            <a:solidFill>
              <a:srgbClr val="358F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7" name="Oval 92"/>
            <p:cNvSpPr/>
            <p:nvPr userDrawn="1"/>
          </p:nvSpPr>
          <p:spPr>
            <a:xfrm>
              <a:off x="2470760" y="1616363"/>
              <a:ext cx="100543" cy="101600"/>
            </a:xfrm>
            <a:prstGeom prst="ellipse">
              <a:avLst/>
            </a:prstGeom>
            <a:solidFill>
              <a:srgbClr val="358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grpSp>
        <p:nvGrpSpPr>
          <p:cNvPr id="2" name="Group 3"/>
          <p:cNvGrpSpPr>
            <a:grpSpLocks/>
          </p:cNvGrpSpPr>
          <p:nvPr userDrawn="1"/>
        </p:nvGrpSpPr>
        <p:grpSpPr bwMode="auto">
          <a:xfrm>
            <a:off x="3203575" y="1565275"/>
            <a:ext cx="7096125" cy="6615113"/>
            <a:chOff x="3943629" y="1565205"/>
            <a:chExt cx="8733041" cy="6614959"/>
          </a:xfrm>
        </p:grpSpPr>
        <p:sp>
          <p:nvSpPr>
            <p:cNvPr id="3" name="Donut 7"/>
            <p:cNvSpPr/>
            <p:nvPr userDrawn="1"/>
          </p:nvSpPr>
          <p:spPr>
            <a:xfrm rot="6104502">
              <a:off x="10513646" y="3983190"/>
              <a:ext cx="1327119" cy="1326562"/>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4" name="Donut 8"/>
            <p:cNvSpPr/>
            <p:nvPr userDrawn="1"/>
          </p:nvSpPr>
          <p:spPr>
            <a:xfrm rot="6104502">
              <a:off x="11635322" y="3032047"/>
              <a:ext cx="1041376" cy="1041322"/>
            </a:xfrm>
            <a:prstGeom prst="donut">
              <a:avLst>
                <a:gd name="adj" fmla="val 15926"/>
              </a:avLst>
            </a:prstGeom>
            <a:solidFill>
              <a:srgbClr val="1E222A">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5" name="Donut 9"/>
            <p:cNvSpPr/>
            <p:nvPr userDrawn="1"/>
          </p:nvSpPr>
          <p:spPr>
            <a:xfrm rot="6104502">
              <a:off x="4885367" y="5554446"/>
              <a:ext cx="2625664" cy="2625773"/>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6" name="Donut 10"/>
            <p:cNvSpPr/>
            <p:nvPr userDrawn="1"/>
          </p:nvSpPr>
          <p:spPr>
            <a:xfrm rot="6104502">
              <a:off x="9889811" y="6128456"/>
              <a:ext cx="1076300" cy="1074535"/>
            </a:xfrm>
            <a:prstGeom prst="donut">
              <a:avLst>
                <a:gd name="adj" fmla="val 11712"/>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7" name="Donut 11"/>
            <p:cNvSpPr/>
            <p:nvPr userDrawn="1"/>
          </p:nvSpPr>
          <p:spPr>
            <a:xfrm rot="6104502">
              <a:off x="11280363" y="2572656"/>
              <a:ext cx="835006" cy="836184"/>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8" name="Oval 12"/>
            <p:cNvSpPr/>
            <p:nvPr userDrawn="1"/>
          </p:nvSpPr>
          <p:spPr>
            <a:xfrm rot="6104502">
              <a:off x="11256559" y="3896960"/>
              <a:ext cx="603236" cy="603693"/>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9" name="Oval 13"/>
            <p:cNvSpPr/>
            <p:nvPr userDrawn="1"/>
          </p:nvSpPr>
          <p:spPr>
            <a:xfrm rot="6104502">
              <a:off x="10988603" y="3211474"/>
              <a:ext cx="312730" cy="312592"/>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0" name="Donut 14"/>
            <p:cNvSpPr/>
            <p:nvPr userDrawn="1"/>
          </p:nvSpPr>
          <p:spPr>
            <a:xfrm rot="20504502">
              <a:off x="8157761" y="4767118"/>
              <a:ext cx="1777867" cy="1779546"/>
            </a:xfrm>
            <a:prstGeom prst="donut">
              <a:avLst>
                <a:gd name="adj" fmla="val 15926"/>
              </a:avLst>
            </a:prstGeom>
            <a:solidFill>
              <a:srgbClr val="1E222A">
                <a:alpha val="42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1" name="Donut 15"/>
            <p:cNvSpPr/>
            <p:nvPr userDrawn="1"/>
          </p:nvSpPr>
          <p:spPr>
            <a:xfrm rot="20504502">
              <a:off x="5967663" y="5317968"/>
              <a:ext cx="1326563" cy="1327119"/>
            </a:xfrm>
            <a:prstGeom prst="donut">
              <a:avLst>
                <a:gd name="adj" fmla="val 15926"/>
              </a:avLst>
            </a:prstGeom>
            <a:solidFill>
              <a:srgbClr val="111319">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2" name="Oval 16"/>
            <p:cNvSpPr/>
            <p:nvPr userDrawn="1"/>
          </p:nvSpPr>
          <p:spPr>
            <a:xfrm rot="20504502">
              <a:off x="7106671" y="5840243"/>
              <a:ext cx="687703" cy="688959"/>
            </a:xfrm>
            <a:prstGeom prst="ellipse">
              <a:avLst/>
            </a:prstGeom>
            <a:solidFill>
              <a:srgbClr val="111319">
                <a:alpha val="39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3" name="Oval 17"/>
            <p:cNvSpPr/>
            <p:nvPr userDrawn="1"/>
          </p:nvSpPr>
          <p:spPr>
            <a:xfrm rot="20504502">
              <a:off x="8827880" y="4497250"/>
              <a:ext cx="537268" cy="536563"/>
            </a:xfrm>
            <a:prstGeom prst="ellipse">
              <a:avLst/>
            </a:prstGeom>
            <a:solidFill>
              <a:schemeClr val="tx1">
                <a:alpha val="47000"/>
              </a:scheme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4" name="Donut 18"/>
            <p:cNvSpPr/>
            <p:nvPr userDrawn="1"/>
          </p:nvSpPr>
          <p:spPr>
            <a:xfrm rot="20504502">
              <a:off x="7272735" y="4936977"/>
              <a:ext cx="2625773" cy="2627252"/>
            </a:xfrm>
            <a:prstGeom prst="donut">
              <a:avLst>
                <a:gd name="adj" fmla="val 15926"/>
              </a:avLst>
            </a:prstGeom>
            <a:solidFill>
              <a:srgbClr val="111319">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5" name="Donut 19"/>
            <p:cNvSpPr/>
            <p:nvPr userDrawn="1"/>
          </p:nvSpPr>
          <p:spPr>
            <a:xfrm rot="20504502">
              <a:off x="9359287" y="5397341"/>
              <a:ext cx="1074535" cy="1074713"/>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6" name="Donut 20"/>
            <p:cNvSpPr/>
            <p:nvPr userDrawn="1"/>
          </p:nvSpPr>
          <p:spPr>
            <a:xfrm rot="20504502">
              <a:off x="9482370" y="4459151"/>
              <a:ext cx="836184" cy="835006"/>
            </a:xfrm>
            <a:prstGeom prst="donut">
              <a:avLst>
                <a:gd name="adj" fmla="val 11712"/>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7" name="Donut 21"/>
            <p:cNvSpPr/>
            <p:nvPr userDrawn="1"/>
          </p:nvSpPr>
          <p:spPr>
            <a:xfrm rot="20504502">
              <a:off x="11146923" y="5668797"/>
              <a:ext cx="1074535" cy="1074712"/>
            </a:xfrm>
            <a:prstGeom prst="donut">
              <a:avLst>
                <a:gd name="adj" fmla="val 24020"/>
              </a:avLst>
            </a:prstGeom>
            <a:solidFill>
              <a:srgbClr val="161920">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18" name="Oval 22"/>
            <p:cNvSpPr/>
            <p:nvPr userDrawn="1"/>
          </p:nvSpPr>
          <p:spPr>
            <a:xfrm rot="20504502">
              <a:off x="7239522" y="4816329"/>
              <a:ext cx="312592"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19" name="Oval 23"/>
            <p:cNvSpPr/>
            <p:nvPr userDrawn="1"/>
          </p:nvSpPr>
          <p:spPr>
            <a:xfrm rot="20504502">
              <a:off x="3943629" y="5930728"/>
              <a:ext cx="603694" cy="603236"/>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0" name="Oval 24"/>
            <p:cNvSpPr/>
            <p:nvPr userDrawn="1"/>
          </p:nvSpPr>
          <p:spPr>
            <a:xfrm rot="20504502">
              <a:off x="6479532" y="5791032"/>
              <a:ext cx="312592" cy="312731"/>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1" name="Oval 25"/>
            <p:cNvSpPr/>
            <p:nvPr userDrawn="1"/>
          </p:nvSpPr>
          <p:spPr>
            <a:xfrm rot="20504502">
              <a:off x="9328027" y="4073397"/>
              <a:ext cx="312592" cy="312731"/>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2" name="Donut 26"/>
            <p:cNvSpPr/>
            <p:nvPr userDrawn="1"/>
          </p:nvSpPr>
          <p:spPr>
            <a:xfrm rot="10604502">
              <a:off x="10422100" y="5327492"/>
              <a:ext cx="1326563" cy="1327119"/>
            </a:xfrm>
            <a:prstGeom prst="donut">
              <a:avLst>
                <a:gd name="adj" fmla="val 15926"/>
              </a:avLst>
            </a:prstGeom>
            <a:solidFill>
              <a:srgbClr val="161920">
                <a:alpha val="75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3" name="Donut 27"/>
            <p:cNvSpPr/>
            <p:nvPr userDrawn="1"/>
          </p:nvSpPr>
          <p:spPr>
            <a:xfrm rot="10604502">
              <a:off x="11502497" y="1735064"/>
              <a:ext cx="1041322" cy="1041376"/>
            </a:xfrm>
            <a:prstGeom prst="donut">
              <a:avLst>
                <a:gd name="adj" fmla="val 15926"/>
              </a:avLst>
            </a:prstGeom>
            <a:solidFill>
              <a:srgbClr val="111319">
                <a:alpha val="31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4" name="Oval 28"/>
            <p:cNvSpPr/>
            <p:nvPr userDrawn="1"/>
          </p:nvSpPr>
          <p:spPr>
            <a:xfrm rot="10604502">
              <a:off x="11885422" y="1565205"/>
              <a:ext cx="537267" cy="536563"/>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5" name="Donut 29"/>
            <p:cNvSpPr/>
            <p:nvPr userDrawn="1"/>
          </p:nvSpPr>
          <p:spPr>
            <a:xfrm rot="10604502">
              <a:off x="9875064" y="3336814"/>
              <a:ext cx="2625773" cy="2625664"/>
            </a:xfrm>
            <a:prstGeom prst="donut">
              <a:avLst>
                <a:gd name="adj" fmla="val 15926"/>
              </a:avLst>
            </a:prstGeom>
            <a:solidFill>
              <a:srgbClr val="2F3540">
                <a:alpha val="13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6" name="Donut 30"/>
            <p:cNvSpPr/>
            <p:nvPr userDrawn="1"/>
          </p:nvSpPr>
          <p:spPr>
            <a:xfrm rot="10604502">
              <a:off x="10760090" y="3014559"/>
              <a:ext cx="834229" cy="835006"/>
            </a:xfrm>
            <a:prstGeom prst="donut">
              <a:avLst>
                <a:gd name="adj" fmla="val 11712"/>
              </a:avLst>
            </a:prstGeom>
            <a:solidFill>
              <a:srgbClr val="1E222A">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7" name="Donut 31"/>
            <p:cNvSpPr/>
            <p:nvPr userDrawn="1"/>
          </p:nvSpPr>
          <p:spPr>
            <a:xfrm rot="10604502">
              <a:off x="4248406" y="6030739"/>
              <a:ext cx="1074535" cy="1074712"/>
            </a:xfrm>
            <a:prstGeom prst="donut">
              <a:avLst>
                <a:gd name="adj" fmla="val 24020"/>
              </a:avLst>
            </a:prstGeom>
            <a:solidFill>
              <a:srgbClr val="111319">
                <a:alpha val="54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black"/>
                </a:solidFill>
              </a:endParaRPr>
            </a:p>
          </p:txBody>
        </p:sp>
        <p:sp>
          <p:nvSpPr>
            <p:cNvPr id="28" name="Oval 32"/>
            <p:cNvSpPr/>
            <p:nvPr userDrawn="1"/>
          </p:nvSpPr>
          <p:spPr>
            <a:xfrm rot="10604502">
              <a:off x="11516172" y="2855813"/>
              <a:ext cx="312592" cy="312730"/>
            </a:xfrm>
            <a:prstGeom prst="ellipse">
              <a:avLst/>
            </a:prstGeom>
            <a:solidFill>
              <a:srgbClr val="161920">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29" name="Oval 33"/>
            <p:cNvSpPr/>
            <p:nvPr userDrawn="1"/>
          </p:nvSpPr>
          <p:spPr>
            <a:xfrm rot="10604502">
              <a:off x="8085474" y="5883104"/>
              <a:ext cx="603694" cy="603236"/>
            </a:xfrm>
            <a:prstGeom prst="ellipse">
              <a:avLst/>
            </a:prstGeom>
            <a:solidFill>
              <a:srgbClr val="1E222A">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sp>
          <p:nvSpPr>
            <p:cNvPr id="30" name="Oval 34"/>
            <p:cNvSpPr/>
            <p:nvPr userDrawn="1"/>
          </p:nvSpPr>
          <p:spPr>
            <a:xfrm rot="10604502">
              <a:off x="4658683" y="5486239"/>
              <a:ext cx="314546" cy="312731"/>
            </a:xfrm>
            <a:prstGeom prst="ellipse">
              <a:avLst/>
            </a:prstGeom>
            <a:solidFill>
              <a:srgbClr val="111319">
                <a:alpha val="47000"/>
              </a:srgbClr>
            </a:solidFill>
            <a:ln>
              <a:solidFill>
                <a:schemeClr val="tx1">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sz="1350" b="0">
                <a:solidFill>
                  <a:prstClr val="white"/>
                </a:solidFil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C48CC784-8CD4-41A0-84AE-221BE199A102}" type="datetimeFigureOut">
              <a:rPr lang="ru-RU"/>
              <a:pPr>
                <a:defRPr/>
              </a:pPr>
              <a:t>20.04.2023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C1703848-50FD-4600-9A03-E2EEE6621C3B}"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795FD69E-E55C-4062-A736-928785494C95}" type="datetimeFigureOut">
              <a:rPr lang="ru-RU"/>
              <a:pPr>
                <a:defRPr/>
              </a:pPr>
              <a:t>20.04.2023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9BF3CF9C-37F6-46B9-89CD-9AF4339C84CA}"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3" y="1709747"/>
            <a:ext cx="8543925"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75883" y="4589473"/>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0D00E5C3-3595-4B67-949B-F9A2DB7E8AD3}" type="datetimeFigureOut">
              <a:rPr lang="ru-RU"/>
              <a:pPr>
                <a:defRPr/>
              </a:pPr>
              <a:t>20.04.2023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9FEF15F2-67F6-408E-A98B-DB7C061DC2C3}"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6B6EC87-8246-4167-8A70-B7679DC04E68}" type="datetimeFigureOut">
              <a:rPr lang="ru-RU"/>
              <a:pPr>
                <a:defRPr/>
              </a:pPr>
              <a:t>20.04.2023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34E73262-C628-4534-9E68-3250645FA43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4441141-E4ED-47A6-BA28-81C2C31D5E66}" type="slidenum">
              <a:rPr lang="ru-RU"/>
              <a:pPr>
                <a:defRPr/>
              </a:pPr>
              <a:t>‹#›</a:t>
            </a:fld>
            <a:endParaRPr lang="ru-RU"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1" y="365129"/>
            <a:ext cx="8543925"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BF97B7BC-7518-4E89-A2F7-5BC9C2FE1681}" type="datetimeFigureOut">
              <a:rPr lang="ru-RU"/>
              <a:pPr>
                <a:defRPr/>
              </a:pPr>
              <a:t>20.04.2023</a:t>
            </a:fld>
            <a:endParaRPr lang="ru-RU"/>
          </a:p>
        </p:txBody>
      </p:sp>
      <p:sp>
        <p:nvSpPr>
          <p:cNvPr id="8" name="Нижний колонтитул 7"/>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9" name="Номер слайда 8"/>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B0778703-09A1-4464-8E85-B06285E93364}"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8AC833B3-96A9-4C1E-B8B6-7CD35C6486CD}" type="datetimeFigureOut">
              <a:rPr lang="ru-RU"/>
              <a:pPr>
                <a:defRPr/>
              </a:pPr>
              <a:t>20.04.2023</a:t>
            </a:fld>
            <a:endParaRPr lang="ru-RU"/>
          </a:p>
        </p:txBody>
      </p:sp>
      <p:sp>
        <p:nvSpPr>
          <p:cNvPr id="4" name="Нижний колонтитул 3"/>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5" name="Номер слайда 4"/>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D7233A53-4A67-426A-BBF2-815302027A9A}"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867A73F3-680F-45F1-96E1-70E2A033FBCF}" type="datetimeFigureOut">
              <a:rPr lang="ru-RU"/>
              <a:pPr>
                <a:defRPr/>
              </a:pPr>
              <a:t>20.04.2023</a:t>
            </a:fld>
            <a:endParaRPr lang="ru-RU"/>
          </a:p>
        </p:txBody>
      </p:sp>
      <p:sp>
        <p:nvSpPr>
          <p:cNvPr id="3" name="Нижний колонтитул 2"/>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4" name="Номер слайда 3"/>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75F356A5-4564-454D-8135-FED6D0D41971}"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4211340" y="987435"/>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926F4C84-B344-4ADA-9D6A-4401364EDA1C}" type="datetimeFigureOut">
              <a:rPr lang="ru-RU"/>
              <a:pPr>
                <a:defRPr/>
              </a:pPr>
              <a:t>20.04.2023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D0A16C8A-B4B3-4E26-AE78-CA45EFCD959E}"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2" y="457200"/>
            <a:ext cx="3194943"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4211340" y="987435"/>
            <a:ext cx="5014913"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682332"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64482A3-971D-49B1-8350-DE31B38CB6A2}" type="datetimeFigureOut">
              <a:rPr lang="ru-RU"/>
              <a:pPr>
                <a:defRPr/>
              </a:pPr>
              <a:t>20.04.2023</a:t>
            </a:fld>
            <a:endParaRPr lang="ru-RU"/>
          </a:p>
        </p:txBody>
      </p:sp>
      <p:sp>
        <p:nvSpPr>
          <p:cNvPr id="6" name="Нижний колонтитул 5"/>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A7BB085F-63AA-496D-A85E-16937FCB4551}"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582A1B16-9691-49D0-BAF6-35D24150547C}" type="datetimeFigureOut">
              <a:rPr lang="ru-RU"/>
              <a:pPr>
                <a:defRPr/>
              </a:pPr>
              <a:t>20.04.2023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365E1B1F-1E2B-42C8-81E9-6982C02730BE}"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8986" y="365125"/>
            <a:ext cx="2135981"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1042"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rtlCol="0"/>
          <a:lstStyle>
            <a:lvl1pPr>
              <a:defRPr>
                <a:solidFill>
                  <a:prstClr val="black">
                    <a:tint val="75000"/>
                  </a:prstClr>
                </a:solidFill>
                <a:latin typeface="Arial" pitchFamily="34" charset="0"/>
                <a:cs typeface="+mn-cs"/>
              </a:defRPr>
            </a:lvl1pPr>
          </a:lstStyle>
          <a:p>
            <a:pPr>
              <a:defRPr/>
            </a:pPr>
            <a:fld id="{6490030E-37C7-4FD7-81E2-C8D12E2417E2}" type="datetimeFigureOut">
              <a:rPr lang="ru-RU"/>
              <a:pPr>
                <a:defRPr/>
              </a:pPr>
              <a:t>20.04.2023</a:t>
            </a:fld>
            <a:endParaRPr lang="ru-RU"/>
          </a:p>
        </p:txBody>
      </p:sp>
      <p:sp>
        <p:nvSpPr>
          <p:cNvPr id="5" name="Нижний колонтитул 4"/>
          <p:cNvSpPr>
            <a:spLocks noGrp="1"/>
          </p:cNvSpPr>
          <p:nvPr>
            <p:ph type="ftr" sz="quarter" idx="11"/>
          </p:nvPr>
        </p:nvSpPr>
        <p:spPr/>
        <p:txBody>
          <a:bodyPr rtlCol="0"/>
          <a:lstStyle>
            <a:lvl1pPr>
              <a:defRPr>
                <a:solidFill>
                  <a:prstClr val="black">
                    <a:tint val="75000"/>
                  </a:prstClr>
                </a:solidFill>
                <a:latin typeface="Arial"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rtlCol="0"/>
          <a:lstStyle>
            <a:lvl1pPr>
              <a:defRPr>
                <a:solidFill>
                  <a:prstClr val="black">
                    <a:tint val="75000"/>
                  </a:prstClr>
                </a:solidFill>
                <a:latin typeface="Arial" pitchFamily="34" charset="0"/>
                <a:cs typeface="+mn-cs"/>
              </a:defRPr>
            </a:lvl1pPr>
          </a:lstStyle>
          <a:p>
            <a:pPr>
              <a:defRPr/>
            </a:pPr>
            <a:fld id="{B3DC259C-8358-4DB5-9789-5A13847129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9C5AD5F-D349-4E11-B342-3427E8642236}" type="slidenum">
              <a:rPr lang="ru-RU"/>
              <a:pPr>
                <a:defRPr/>
              </a:pPr>
              <a:t>‹#›</a:t>
            </a:fld>
            <a:endParaRPr lang="ru-RU"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5F54B29-E3AA-483E-B196-35EE317DD0F6}" type="slidenum">
              <a:rPr lang="ru-RU"/>
              <a:pPr>
                <a:defRPr/>
              </a:pPr>
              <a:t>‹#›</a:t>
            </a:fld>
            <a:endParaRPr lang="ru-RU"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4E08167-57B9-4090-BDFA-D7C6B896B18C}" type="slidenum">
              <a:rPr lang="ru-RU"/>
              <a:pPr>
                <a:defRPr/>
              </a:pPr>
              <a:t>‹#›</a:t>
            </a:fld>
            <a:endParaRPr lang="ru-RU"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effectLst/>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effectLst/>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effectLst/>
                <a:latin typeface="Arial" charset="0"/>
                <a:cs typeface="+mn-cs"/>
              </a:defRPr>
            </a:lvl1pPr>
          </a:lstStyle>
          <a:p>
            <a:pPr>
              <a:defRPr/>
            </a:pPr>
            <a:fld id="{E0E6254B-D1E2-4024-B1A0-6C3C23DD3D4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b="0">
                <a:solidFill>
                  <a:srgbClr val="018CCF">
                    <a:tint val="75000"/>
                  </a:srgbClr>
                </a:solidFill>
                <a:latin typeface="Cantarell"/>
                <a:cs typeface="+mn-cs"/>
              </a:defRPr>
            </a:lvl1pPr>
          </a:lstStyle>
          <a:p>
            <a:pPr>
              <a:defRPr/>
            </a:pPr>
            <a:fld id="{36D1E997-14E4-430D-BF54-BCF53622453C}" type="datetimeFigureOut">
              <a:rPr lang="en-US"/>
              <a:pPr>
                <a:defRPr/>
              </a:pPr>
              <a:t>4/20/2023</a:t>
            </a:fld>
            <a:endParaRPr lang="en-US"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fontAlgn="auto">
              <a:spcBef>
                <a:spcPts val="0"/>
              </a:spcBef>
              <a:spcAft>
                <a:spcPts val="0"/>
              </a:spcAft>
              <a:defRPr sz="1200" b="0">
                <a:solidFill>
                  <a:srgbClr val="018CCF">
                    <a:tint val="75000"/>
                  </a:srgbClr>
                </a:solidFill>
                <a:latin typeface="Cantarell"/>
                <a:cs typeface="+mn-cs"/>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b="0">
                <a:solidFill>
                  <a:srgbClr val="018CCF">
                    <a:tint val="75000"/>
                  </a:srgbClr>
                </a:solidFill>
                <a:latin typeface="Cantarell"/>
                <a:cs typeface="+mn-cs"/>
              </a:defRPr>
            </a:lvl1pPr>
          </a:lstStyle>
          <a:p>
            <a:pPr>
              <a:defRPr/>
            </a:pPr>
            <a:fld id="{0FDF5F5B-2EF5-411D-93C7-8191CE19F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Novecento wide UltraLight"/>
        </a:defRPr>
      </a:lvl2pPr>
      <a:lvl3pPr algn="ctr" rtl="0" eaLnBrk="0" fontAlgn="base" hangingPunct="0">
        <a:spcBef>
          <a:spcPct val="0"/>
        </a:spcBef>
        <a:spcAft>
          <a:spcPct val="0"/>
        </a:spcAft>
        <a:defRPr sz="4400">
          <a:solidFill>
            <a:schemeClr val="tx1"/>
          </a:solidFill>
          <a:latin typeface="Novecento wide UltraLight"/>
        </a:defRPr>
      </a:lvl3pPr>
      <a:lvl4pPr algn="ctr" rtl="0" eaLnBrk="0" fontAlgn="base" hangingPunct="0">
        <a:spcBef>
          <a:spcPct val="0"/>
        </a:spcBef>
        <a:spcAft>
          <a:spcPct val="0"/>
        </a:spcAft>
        <a:defRPr sz="4400">
          <a:solidFill>
            <a:schemeClr val="tx1"/>
          </a:solidFill>
          <a:latin typeface="Novecento wide UltraLight"/>
        </a:defRPr>
      </a:lvl4pPr>
      <a:lvl5pPr algn="ctr" rtl="0" eaLnBrk="0" fontAlgn="base" hangingPunct="0">
        <a:spcBef>
          <a:spcPct val="0"/>
        </a:spcBef>
        <a:spcAft>
          <a:spcPct val="0"/>
        </a:spcAft>
        <a:defRPr sz="4400">
          <a:solidFill>
            <a:schemeClr val="tx1"/>
          </a:solidFill>
          <a:latin typeface="Novecento wide UltraLight"/>
        </a:defRPr>
      </a:lvl5pPr>
      <a:lvl6pPr marL="457200" algn="ctr" rtl="0" fontAlgn="base">
        <a:spcBef>
          <a:spcPct val="0"/>
        </a:spcBef>
        <a:spcAft>
          <a:spcPct val="0"/>
        </a:spcAft>
        <a:defRPr sz="4400">
          <a:solidFill>
            <a:schemeClr val="tx1"/>
          </a:solidFill>
          <a:latin typeface="Novecento wide UltraLight"/>
        </a:defRPr>
      </a:lvl6pPr>
      <a:lvl7pPr marL="914400" algn="ctr" rtl="0" fontAlgn="base">
        <a:spcBef>
          <a:spcPct val="0"/>
        </a:spcBef>
        <a:spcAft>
          <a:spcPct val="0"/>
        </a:spcAft>
        <a:defRPr sz="4400">
          <a:solidFill>
            <a:schemeClr val="tx1"/>
          </a:solidFill>
          <a:latin typeface="Novecento wide UltraLight"/>
        </a:defRPr>
      </a:lvl7pPr>
      <a:lvl8pPr marL="1371600" algn="ctr" rtl="0" fontAlgn="base">
        <a:spcBef>
          <a:spcPct val="0"/>
        </a:spcBef>
        <a:spcAft>
          <a:spcPct val="0"/>
        </a:spcAft>
        <a:defRPr sz="4400">
          <a:solidFill>
            <a:schemeClr val="tx1"/>
          </a:solidFill>
          <a:latin typeface="Novecento wide UltraLight"/>
        </a:defRPr>
      </a:lvl8pPr>
      <a:lvl9pPr marL="1828800" algn="ctr" rtl="0" fontAlgn="base">
        <a:spcBef>
          <a:spcPct val="0"/>
        </a:spcBef>
        <a:spcAft>
          <a:spcPct val="0"/>
        </a:spcAft>
        <a:defRPr sz="4400">
          <a:solidFill>
            <a:schemeClr val="tx1"/>
          </a:solidFill>
          <a:latin typeface="Novecento wide UltraLight"/>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7"/>
          <a:srcRect/>
          <a:stretch>
            <a:fillRect/>
          </a:stretch>
        </a:blip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495300" y="128588"/>
            <a:ext cx="89138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33795" name="Rectangle 2"/>
          <p:cNvSpPr>
            <a:spLocks noGrp="1" noChangeArrowheads="1"/>
          </p:cNvSpPr>
          <p:nvPr>
            <p:ph type="body" idx="1"/>
          </p:nvPr>
        </p:nvSpPr>
        <p:spPr bwMode="auto">
          <a:xfrm>
            <a:off x="495300" y="1600200"/>
            <a:ext cx="89138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495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8" name="Rectangle 4"/>
          <p:cNvSpPr>
            <a:spLocks noGrp="1" noChangeArrowheads="1"/>
          </p:cNvSpPr>
          <p:nvPr>
            <p:ph type="ftr"/>
          </p:nvPr>
        </p:nvSpPr>
        <p:spPr bwMode="auto">
          <a:xfrm>
            <a:off x="3384550" y="6245225"/>
            <a:ext cx="31353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endParaRPr lang="ru-RU"/>
          </a:p>
        </p:txBody>
      </p:sp>
      <p:sp>
        <p:nvSpPr>
          <p:cNvPr id="1029" name="Rectangle 5"/>
          <p:cNvSpPr>
            <a:spLocks noGrp="1" noChangeArrowheads="1"/>
          </p:cNvSpPr>
          <p:nvPr>
            <p:ph type="sldNum"/>
          </p:nvPr>
        </p:nvSpPr>
        <p:spPr bwMode="auto">
          <a:xfrm>
            <a:off x="7099300" y="6245225"/>
            <a:ext cx="23098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a:solidFill>
                  <a:srgbClr val="000000"/>
                </a:solidFill>
                <a:latin typeface="Arial" charset="0"/>
                <a:ea typeface="Microsoft YaHei" charset="-122"/>
                <a:cs typeface="Arial Unicode MS" charset="0"/>
              </a:defRPr>
            </a:lvl1pPr>
          </a:lstStyle>
          <a:p>
            <a:pPr>
              <a:defRPr/>
            </a:pPr>
            <a:fld id="{E04A060D-DA4C-49F0-9BB2-C7FAF5F6C17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 id="2147483825" r:id="rId21"/>
    <p:sldLayoutId id="2147483826" r:id="rId22"/>
    <p:sldLayoutId id="2147483827" r:id="rId23"/>
    <p:sldLayoutId id="2147483828" r:id="rId24"/>
    <p:sldLayoutId id="2147483829" r:id="rId25"/>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icrosoft YaHei"/>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cs typeface="Microsoft YaHei"/>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icrosoft YaHei"/>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icrosoft YaHei"/>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icrosoft YaHei"/>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icrosoft YaHei"/>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0418" name="Заголовок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0419" name="Текст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latin typeface="Calibri" pitchFamily="34" charset="0"/>
              </a:defRPr>
            </a:lvl1pPr>
          </a:lstStyle>
          <a:p>
            <a:pPr>
              <a:defRPr/>
            </a:pPr>
            <a:fld id="{17DECA09-49DD-4F37-AC36-21BA8A2E0187}" type="datetimeFigureOut">
              <a:rPr lang="ru-RU"/>
              <a:pPr>
                <a:defRPr/>
              </a:pPr>
              <a:t>20.04.2023</a:t>
            </a:fld>
            <a:endParaRPr lang="ru-RU"/>
          </a:p>
        </p:txBody>
      </p:sp>
      <p:sp>
        <p:nvSpPr>
          <p:cNvPr id="5" name="Нижний колонтитул 4"/>
          <p:cNvSpPr>
            <a:spLocks noGrp="1"/>
          </p:cNvSpPr>
          <p:nvPr>
            <p:ph type="ftr" sz="quarter" idx="3"/>
          </p:nvPr>
        </p:nvSpPr>
        <p:spPr>
          <a:xfrm>
            <a:off x="3281363" y="6356350"/>
            <a:ext cx="3343275"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latin typeface="Calibri" pitchFamily="34" charset="0"/>
              </a:defRPr>
            </a:lvl1pPr>
          </a:lstStyle>
          <a:p>
            <a:pPr>
              <a:defRPr/>
            </a:pPr>
            <a:endParaRPr lang="ru-RU"/>
          </a:p>
        </p:txBody>
      </p:sp>
      <p:sp>
        <p:nvSpPr>
          <p:cNvPr id="6" name="Номер слайда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itchFamily="34" charset="0"/>
              </a:defRPr>
            </a:lvl1pPr>
          </a:lstStyle>
          <a:p>
            <a:pPr>
              <a:defRPr/>
            </a:pPr>
            <a:fld id="{41936234-1F9D-4A04-93EA-C675A67C89E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7.wmf"/><Relationship Id="rId7" Type="http://schemas.openxmlformats.org/officeDocument/2006/relationships/image" Target="../media/image20.jpe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hyperlink" Target="https://reestr.gossortrf.ru/" TargetMode="External"/><Relationship Id="rId5" Type="http://schemas.openxmlformats.org/officeDocument/2006/relationships/hyperlink" Target="https://ncz-russia.ru/sorta-pshenitsy/" TargetMode="Externa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wmf"/><Relationship Id="rId7" Type="http://schemas.openxmlformats.org/officeDocument/2006/relationships/image" Target="../media/image15.png"/><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wmf"/><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3"/>
          <p:cNvSpPr>
            <a:spLocks noChangeArrowheads="1"/>
          </p:cNvSpPr>
          <p:nvPr/>
        </p:nvSpPr>
        <p:spPr bwMode="auto">
          <a:xfrm>
            <a:off x="1285875" y="5084763"/>
            <a:ext cx="7761288" cy="1249362"/>
          </a:xfrm>
          <a:prstGeom prst="rect">
            <a:avLst/>
          </a:prstGeom>
          <a:noFill/>
          <a:ln w="9525">
            <a:noFill/>
            <a:miter lim="800000"/>
            <a:headEnd/>
            <a:tailEnd/>
          </a:ln>
        </p:spPr>
        <p:txBody>
          <a:bodyPr/>
          <a:lstStyle/>
          <a:p>
            <a:pPr marL="342900" indent="-342900">
              <a:spcBef>
                <a:spcPct val="20000"/>
              </a:spcBef>
              <a:buFontTx/>
              <a:buChar char="•"/>
            </a:pPr>
            <a:endParaRPr lang="ru-RU" sz="2400" i="1">
              <a:solidFill>
                <a:srgbClr val="990000"/>
              </a:solidFill>
            </a:endParaRPr>
          </a:p>
          <a:p>
            <a:pPr marL="342900" indent="-342900">
              <a:spcBef>
                <a:spcPct val="20000"/>
              </a:spcBef>
              <a:buFontTx/>
              <a:buChar char="•"/>
            </a:pPr>
            <a:endParaRPr lang="ru-RU" sz="2400" i="1">
              <a:solidFill>
                <a:srgbClr val="990000"/>
              </a:solidFill>
            </a:endParaRPr>
          </a:p>
        </p:txBody>
      </p:sp>
      <p:sp>
        <p:nvSpPr>
          <p:cNvPr id="74755" name="Прямоугольник 1"/>
          <p:cNvSpPr>
            <a:spLocks noChangeArrowheads="1"/>
          </p:cNvSpPr>
          <p:nvPr/>
        </p:nvSpPr>
        <p:spPr bwMode="auto">
          <a:xfrm>
            <a:off x="1208088" y="3108325"/>
            <a:ext cx="7669212" cy="946150"/>
          </a:xfrm>
          <a:prstGeom prst="rect">
            <a:avLst/>
          </a:prstGeom>
          <a:noFill/>
          <a:ln w="9525">
            <a:noFill/>
            <a:miter lim="800000"/>
            <a:headEnd/>
            <a:tailEnd/>
          </a:ln>
        </p:spPr>
        <p:txBody>
          <a:bodyPr>
            <a:spAutoFit/>
          </a:bodyPr>
          <a:lstStyle/>
          <a:p>
            <a:pPr algn="ctr"/>
            <a:r>
              <a:rPr lang="ru-RU" sz="2800" dirty="0">
                <a:latin typeface="Times New Roman" pitchFamily="18" charset="0"/>
                <a:cs typeface="Times New Roman" pitchFamily="18" charset="0"/>
              </a:rPr>
              <a:t>СПЕЦИФИЧЕСКИЕ БОЛЕЗНИ</a:t>
            </a:r>
          </a:p>
          <a:p>
            <a:pPr algn="ctr"/>
            <a:r>
              <a:rPr lang="ru-RU" sz="2800" dirty="0">
                <a:latin typeface="Times New Roman" pitchFamily="18" charset="0"/>
                <a:cs typeface="Times New Roman" pitchFamily="18" charset="0"/>
              </a:rPr>
              <a:t>ЗЕРНОВЫХ КУЛЬТУР</a:t>
            </a:r>
          </a:p>
        </p:txBody>
      </p:sp>
      <p:sp>
        <p:nvSpPr>
          <p:cNvPr id="74756" name="AutoShape 11"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a:p>
        </p:txBody>
      </p:sp>
      <p:sp>
        <p:nvSpPr>
          <p:cNvPr id="74757" name="AutoShape 13" descr="Photo-5-flax-fusarium-wilt-at-seedling-stage"/>
          <p:cNvSpPr>
            <a:spLocks noChangeAspect="1" noChangeArrowheads="1"/>
          </p:cNvSpPr>
          <p:nvPr/>
        </p:nvSpPr>
        <p:spPr bwMode="auto">
          <a:xfrm>
            <a:off x="4800600" y="3276600"/>
            <a:ext cx="304800" cy="304800"/>
          </a:xfrm>
          <a:prstGeom prst="rect">
            <a:avLst/>
          </a:prstGeom>
          <a:noFill/>
          <a:ln w="9525">
            <a:noFill/>
            <a:miter lim="800000"/>
            <a:headEnd/>
            <a:tailEnd/>
          </a:ln>
        </p:spPr>
        <p:txBody>
          <a:bodyPr/>
          <a:lstStyle/>
          <a:p>
            <a:endParaRPr lang="ru-RU"/>
          </a:p>
        </p:txBody>
      </p:sp>
      <p:grpSp>
        <p:nvGrpSpPr>
          <p:cNvPr id="74758" name="Group 5"/>
          <p:cNvGrpSpPr>
            <a:grpSpLocks/>
          </p:cNvGrpSpPr>
          <p:nvPr/>
        </p:nvGrpSpPr>
        <p:grpSpPr bwMode="auto">
          <a:xfrm>
            <a:off x="82550" y="38100"/>
            <a:ext cx="9748838" cy="1076325"/>
            <a:chOff x="48" y="24"/>
            <a:chExt cx="5669" cy="678"/>
          </a:xfrm>
        </p:grpSpPr>
        <p:pic>
          <p:nvPicPr>
            <p:cNvPr id="7475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476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476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476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69" name="Group 5"/>
          <p:cNvGrpSpPr>
            <a:grpSpLocks/>
          </p:cNvGrpSpPr>
          <p:nvPr/>
        </p:nvGrpSpPr>
        <p:grpSpPr bwMode="auto">
          <a:xfrm>
            <a:off x="82550" y="38100"/>
            <a:ext cx="9748838" cy="1076325"/>
            <a:chOff x="48" y="24"/>
            <a:chExt cx="5669" cy="678"/>
          </a:xfrm>
        </p:grpSpPr>
        <p:pic>
          <p:nvPicPr>
            <p:cNvPr id="8397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397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397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397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3970"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СЕТЧАТЫЙ ГЕЛЬМИНТОСПОРИОЗ ЯЧМЕНЯ</a:t>
            </a:r>
          </a:p>
        </p:txBody>
      </p:sp>
      <p:sp>
        <p:nvSpPr>
          <p:cNvPr id="83972" name="Rectangle 9"/>
          <p:cNvSpPr>
            <a:spLocks noChangeArrowheads="1"/>
          </p:cNvSpPr>
          <p:nvPr/>
        </p:nvSpPr>
        <p:spPr bwMode="auto">
          <a:xfrm>
            <a:off x="560388" y="2335213"/>
            <a:ext cx="8624887" cy="3749675"/>
          </a:xfrm>
          <a:prstGeom prst="rect">
            <a:avLst/>
          </a:prstGeom>
          <a:noFill/>
          <a:ln w="9525">
            <a:noFill/>
            <a:miter lim="800000"/>
            <a:headEnd/>
            <a:tailEnd/>
          </a:ln>
        </p:spPr>
        <p:txBody>
          <a:bodyPr anchor="ctr">
            <a:spAutoFit/>
          </a:bodyPr>
          <a:lstStyle/>
          <a:p>
            <a:pPr indent="457200"/>
            <a:r>
              <a:rPr lang="ru-RU" sz="2000">
                <a:latin typeface="Times New Roman" pitchFamily="18" charset="0"/>
              </a:rPr>
              <a:t>	Возбудитель – гриб </a:t>
            </a:r>
            <a:r>
              <a:rPr lang="en-US" sz="2000" i="1">
                <a:latin typeface="Times New Roman" pitchFamily="18" charset="0"/>
              </a:rPr>
              <a:t>Drechslera teres</a:t>
            </a:r>
            <a:r>
              <a:rPr lang="en-US" sz="2000">
                <a:latin typeface="Times New Roman" pitchFamily="18" charset="0"/>
              </a:rPr>
              <a:t> Shoem</a:t>
            </a:r>
            <a:r>
              <a:rPr lang="ru-RU" sz="2000">
                <a:latin typeface="Times New Roman" pitchFamily="18" charset="0"/>
              </a:rPr>
              <a:t>. </a:t>
            </a:r>
          </a:p>
          <a:p>
            <a:pPr indent="457200"/>
            <a:r>
              <a:rPr lang="ru-RU" sz="2000">
                <a:latin typeface="Times New Roman" pitchFamily="18" charset="0"/>
              </a:rPr>
              <a:t>	Систематическое положение:  отдел </a:t>
            </a:r>
            <a:r>
              <a:rPr lang="ru-RU" sz="2000" i="1">
                <a:latin typeface="Times New Roman" pitchFamily="18" charset="0"/>
              </a:rPr>
              <a:t>Deuteromycota</a:t>
            </a:r>
            <a:r>
              <a:rPr lang="ru-RU" sz="2000">
                <a:latin typeface="Times New Roman" pitchFamily="18" charset="0"/>
              </a:rPr>
              <a:t>, класс  </a:t>
            </a:r>
            <a:r>
              <a:rPr lang="ru-RU" sz="2000" i="1">
                <a:latin typeface="Times New Roman" pitchFamily="18" charset="0"/>
              </a:rPr>
              <a:t>Hyphomycetes</a:t>
            </a:r>
            <a:r>
              <a:rPr lang="ru-RU" sz="2000">
                <a:latin typeface="Times New Roman" pitchFamily="18" charset="0"/>
              </a:rPr>
              <a:t>, порядок  </a:t>
            </a:r>
            <a:r>
              <a:rPr lang="ru-RU" sz="2000" i="1">
                <a:latin typeface="Times New Roman" pitchFamily="18" charset="0"/>
              </a:rPr>
              <a:t>Hyphomycetales</a:t>
            </a:r>
            <a:r>
              <a:rPr lang="ru-RU" sz="2000">
                <a:latin typeface="Times New Roman" pitchFamily="18" charset="0"/>
              </a:rPr>
              <a:t>, семейство  </a:t>
            </a:r>
            <a:r>
              <a:rPr lang="ru-RU" sz="2000" i="1">
                <a:latin typeface="Times New Roman" pitchFamily="18" charset="0"/>
              </a:rPr>
              <a:t>Dematiaceae.</a:t>
            </a:r>
            <a:endParaRPr lang="ru-RU" sz="2000">
              <a:latin typeface="Times New Roman" pitchFamily="18" charset="0"/>
            </a:endParaRPr>
          </a:p>
          <a:p>
            <a:pPr indent="457200"/>
            <a:r>
              <a:rPr lang="ru-RU" sz="2000">
                <a:latin typeface="Times New Roman" pitchFamily="18" charset="0"/>
              </a:rPr>
              <a:t>	</a:t>
            </a:r>
          </a:p>
          <a:p>
            <a:pPr indent="457200"/>
            <a:r>
              <a:rPr lang="ru-RU" sz="2000">
                <a:latin typeface="Times New Roman" pitchFamily="18" charset="0"/>
              </a:rPr>
              <a:t>	Первые симптомы болезни наблюдаются в период кущения, сильное развитие ее – во время цветения и налива зерна. На листьях появляются овальные бурые пятна с бледно-желтым ободком и сетчатым рисунком из продольных и поперечных полосок. На пятная образуется темно-серый налет конидиального спороношения. Светло-бурые малозаметные пятна могут быть также на колосковых чешуях и зерне. </a:t>
            </a:r>
          </a:p>
          <a:p>
            <a:pPr indent="457200"/>
            <a:r>
              <a:rPr lang="ru-RU" sz="2000">
                <a:latin typeface="Times New Roman" pitchFamily="18" charset="0"/>
              </a:rPr>
              <a:t>	Источник инфекции – семена и растительные остатки.</a:t>
            </a:r>
            <a:r>
              <a:rPr lang="ru-RU" sz="1800">
                <a:latin typeface="Times New Roman" pitchFamily="18" charset="0"/>
              </a:rPr>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5"/>
          <p:cNvGrpSpPr>
            <a:grpSpLocks/>
          </p:cNvGrpSpPr>
          <p:nvPr/>
        </p:nvGrpSpPr>
        <p:grpSpPr bwMode="auto">
          <a:xfrm>
            <a:off x="82550" y="38100"/>
            <a:ext cx="9748838" cy="1076325"/>
            <a:chOff x="48" y="24"/>
            <a:chExt cx="5669" cy="678"/>
          </a:xfrm>
        </p:grpSpPr>
        <p:pic>
          <p:nvPicPr>
            <p:cNvPr id="84997"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4998"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4999"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5000"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4994"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РИНХОСПОРИОЗ или ОКАЙМЛЕННАЯ ПЯТНИСТОСТЬ ЯЧМЕНЯ</a:t>
            </a:r>
          </a:p>
        </p:txBody>
      </p:sp>
      <p:sp>
        <p:nvSpPr>
          <p:cNvPr id="84996" name="Rectangle 9"/>
          <p:cNvSpPr>
            <a:spLocks noChangeArrowheads="1"/>
          </p:cNvSpPr>
          <p:nvPr/>
        </p:nvSpPr>
        <p:spPr bwMode="auto">
          <a:xfrm>
            <a:off x="560388" y="1952625"/>
            <a:ext cx="8624887" cy="4516438"/>
          </a:xfrm>
          <a:prstGeom prst="rect">
            <a:avLst/>
          </a:prstGeom>
          <a:noFill/>
          <a:ln w="9525">
            <a:noFill/>
            <a:miter lim="800000"/>
            <a:headEnd/>
            <a:tailEnd/>
          </a:ln>
        </p:spPr>
        <p:txBody>
          <a:bodyPr anchor="ctr">
            <a:spAutoFit/>
          </a:bodyPr>
          <a:lstStyle/>
          <a:p>
            <a:pPr indent="457200"/>
            <a:r>
              <a:rPr lang="ru-RU" sz="2000">
                <a:latin typeface="Times New Roman" pitchFamily="18" charset="0"/>
              </a:rPr>
              <a:t>	</a:t>
            </a:r>
            <a:r>
              <a:rPr lang="ru-RU" sz="1800">
                <a:latin typeface="Times New Roman" pitchFamily="18" charset="0"/>
              </a:rPr>
              <a:t>Возбудитель – </a:t>
            </a:r>
            <a:r>
              <a:rPr lang="en-US" sz="1800" i="1">
                <a:latin typeface="Times New Roman" pitchFamily="18" charset="0"/>
              </a:rPr>
              <a:t>Rhynchosporium graminikola</a:t>
            </a:r>
            <a:r>
              <a:rPr lang="en-US" sz="1800">
                <a:latin typeface="Times New Roman" pitchFamily="18" charset="0"/>
              </a:rPr>
              <a:t> Heinse</a:t>
            </a:r>
            <a:r>
              <a:rPr lang="ru-RU" sz="1800">
                <a:latin typeface="Times New Roman" pitchFamily="18" charset="0"/>
              </a:rPr>
              <a:t>. </a:t>
            </a:r>
          </a:p>
          <a:p>
            <a:pPr indent="457200"/>
            <a:r>
              <a:rPr lang="ru-RU" sz="1800">
                <a:latin typeface="Times New Roman" pitchFamily="18" charset="0"/>
              </a:rPr>
              <a:t>	Систематическое положение:  отдел </a:t>
            </a:r>
            <a:r>
              <a:rPr lang="ru-RU" sz="1800" i="1">
                <a:latin typeface="Times New Roman" pitchFamily="18" charset="0"/>
              </a:rPr>
              <a:t>Deuteromycota</a:t>
            </a:r>
            <a:r>
              <a:rPr lang="ru-RU" sz="1800">
                <a:latin typeface="Times New Roman" pitchFamily="18" charset="0"/>
              </a:rPr>
              <a:t>, класс  </a:t>
            </a:r>
            <a:r>
              <a:rPr lang="ru-RU" sz="1800" i="1">
                <a:latin typeface="Times New Roman" pitchFamily="18" charset="0"/>
              </a:rPr>
              <a:t>Hyphomycetes</a:t>
            </a:r>
            <a:r>
              <a:rPr lang="ru-RU" sz="1800">
                <a:latin typeface="Times New Roman" pitchFamily="18" charset="0"/>
              </a:rPr>
              <a:t>, порядок  </a:t>
            </a:r>
            <a:r>
              <a:rPr lang="ru-RU" sz="1800" i="1">
                <a:latin typeface="Times New Roman" pitchFamily="18" charset="0"/>
              </a:rPr>
              <a:t>Hyphomycetales</a:t>
            </a:r>
            <a:r>
              <a:rPr lang="ru-RU" sz="1800">
                <a:latin typeface="Times New Roman" pitchFamily="18" charset="0"/>
              </a:rPr>
              <a:t>, семейство </a:t>
            </a:r>
            <a:r>
              <a:rPr lang="ru-RU" sz="1800" i="1">
                <a:latin typeface="Times New Roman" pitchFamily="18" charset="0"/>
              </a:rPr>
              <a:t>Dematiaceae</a:t>
            </a:r>
            <a:r>
              <a:rPr lang="ru-RU" sz="1800">
                <a:latin typeface="Times New Roman" pitchFamily="18" charset="0"/>
              </a:rPr>
              <a:t>.</a:t>
            </a:r>
          </a:p>
          <a:p>
            <a:pPr indent="457200"/>
            <a:endParaRPr lang="ru-RU" sz="1800">
              <a:latin typeface="Times New Roman" pitchFamily="18" charset="0"/>
            </a:endParaRPr>
          </a:p>
          <a:p>
            <a:pPr indent="457200"/>
            <a:r>
              <a:rPr lang="ru-RU" sz="1800">
                <a:latin typeface="Times New Roman" pitchFamily="18" charset="0"/>
              </a:rPr>
              <a:t>	Поражает ячмень, рожь, но встречается и на других злаках.</a:t>
            </a:r>
          </a:p>
          <a:p>
            <a:pPr indent="457200"/>
            <a:r>
              <a:rPr lang="ru-RU" sz="1800">
                <a:latin typeface="Times New Roman" pitchFamily="18" charset="0"/>
              </a:rPr>
              <a:t>На листьях с обеих сторон появляются овальные, неправильной формы серо-зеленые пятна с темно-бурым окаймлением. Листья быстро засыхают. Заболевание поражает листовые влагалища. Мицелий гриба развивается по межклетникам, формируя на нижней стороне листьев слабозаметные подушечки конидиального спороношения. При разрыве эпидермиса конидии распространяются воздушными потоками, каплями дождя. В благоприятных для заражения условиях конидии повторно инфицируют растения. В фазе молочной спелости они могут заражать и семена. </a:t>
            </a:r>
          </a:p>
          <a:p>
            <a:pPr indent="457200"/>
            <a:r>
              <a:rPr lang="ru-RU" sz="1800">
                <a:latin typeface="Times New Roman" pitchFamily="18" charset="0"/>
              </a:rPr>
              <a:t>	Возбудитель сохраняется в растительных остатках, падалице, посевах ячменя, ржи, в семенах.</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5"/>
          <p:cNvGrpSpPr>
            <a:grpSpLocks/>
          </p:cNvGrpSpPr>
          <p:nvPr/>
        </p:nvGrpSpPr>
        <p:grpSpPr bwMode="auto">
          <a:xfrm>
            <a:off x="82550" y="38100"/>
            <a:ext cx="9748838" cy="1076325"/>
            <a:chOff x="48" y="24"/>
            <a:chExt cx="5669" cy="678"/>
          </a:xfrm>
        </p:grpSpPr>
        <p:pic>
          <p:nvPicPr>
            <p:cNvPr id="86027"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6028"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6029"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6030"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6018" name="Прямоугольник 1"/>
          <p:cNvSpPr>
            <a:spLocks noChangeArrowheads="1"/>
          </p:cNvSpPr>
          <p:nvPr/>
        </p:nvSpPr>
        <p:spPr bwMode="auto">
          <a:xfrm>
            <a:off x="773113" y="1341438"/>
            <a:ext cx="8280400" cy="549275"/>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СПЕЦИФИЧЕСКИЕ БОЛЕЗНИ ЗЛАКОВ</a:t>
            </a:r>
          </a:p>
          <a:p>
            <a:pPr algn="ctr"/>
            <a:r>
              <a:rPr lang="ru-RU" b="0"/>
              <a:t>(фотографии из открытого доступа)</a:t>
            </a:r>
            <a:endParaRPr lang="ru-RU" sz="1800">
              <a:latin typeface="Times New Roman" pitchFamily="18" charset="0"/>
              <a:cs typeface="Times New Roman" pitchFamily="18" charset="0"/>
            </a:endParaRPr>
          </a:p>
        </p:txBody>
      </p:sp>
      <p:sp>
        <p:nvSpPr>
          <p:cNvPr id="86019" name="Прямоугольник 13"/>
          <p:cNvSpPr>
            <a:spLocks noChangeArrowheads="1"/>
          </p:cNvSpPr>
          <p:nvPr/>
        </p:nvSpPr>
        <p:spPr bwMode="auto">
          <a:xfrm>
            <a:off x="1273175" y="6021388"/>
            <a:ext cx="1408113"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Фузариоз колоса</a:t>
            </a:r>
          </a:p>
        </p:txBody>
      </p:sp>
      <p:sp>
        <p:nvSpPr>
          <p:cNvPr id="86020" name="Прямоугольник 16"/>
          <p:cNvSpPr>
            <a:spLocks noChangeArrowheads="1"/>
          </p:cNvSpPr>
          <p:nvPr/>
        </p:nvSpPr>
        <p:spPr bwMode="auto">
          <a:xfrm>
            <a:off x="7977188" y="5949950"/>
            <a:ext cx="911225" cy="274638"/>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Спорынья</a:t>
            </a:r>
          </a:p>
        </p:txBody>
      </p:sp>
      <p:pic>
        <p:nvPicPr>
          <p:cNvPr id="86021" name="Picture 4" descr="https://www.crop-protection.ru/upload_files/image/bolezni-rasteniy/fuzarioz/fuzarioz-pshenicy2-b.jpg"/>
          <p:cNvPicPr>
            <a:picLocks noChangeAspect="1" noChangeArrowheads="1"/>
          </p:cNvPicPr>
          <p:nvPr/>
        </p:nvPicPr>
        <p:blipFill>
          <a:blip r:embed="rId5"/>
          <a:srcRect/>
          <a:stretch>
            <a:fillRect/>
          </a:stretch>
        </p:blipFill>
        <p:spPr bwMode="auto">
          <a:xfrm>
            <a:off x="273050" y="1989138"/>
            <a:ext cx="3249613" cy="2436812"/>
          </a:xfrm>
          <a:prstGeom prst="rect">
            <a:avLst/>
          </a:prstGeom>
          <a:noFill/>
          <a:ln w="9525">
            <a:noFill/>
            <a:miter lim="800000"/>
            <a:headEnd/>
            <a:tailEnd/>
          </a:ln>
        </p:spPr>
      </p:pic>
      <p:pic>
        <p:nvPicPr>
          <p:cNvPr id="86022" name="Picture 2" descr="http://doctorfarmer.ru/files/flib/221.jpg"/>
          <p:cNvPicPr>
            <a:picLocks noChangeAspect="1" noChangeArrowheads="1"/>
          </p:cNvPicPr>
          <p:nvPr/>
        </p:nvPicPr>
        <p:blipFill>
          <a:blip r:embed="rId6"/>
          <a:srcRect/>
          <a:stretch>
            <a:fillRect/>
          </a:stretch>
        </p:blipFill>
        <p:spPr bwMode="auto">
          <a:xfrm>
            <a:off x="704850" y="3860800"/>
            <a:ext cx="1536700" cy="2049463"/>
          </a:xfrm>
          <a:prstGeom prst="rect">
            <a:avLst/>
          </a:prstGeom>
          <a:noFill/>
          <a:ln w="9525">
            <a:noFill/>
            <a:miter lim="800000"/>
            <a:headEnd/>
            <a:tailEnd/>
          </a:ln>
        </p:spPr>
      </p:pic>
      <p:pic>
        <p:nvPicPr>
          <p:cNvPr id="86023" name="Picture 10" descr="https://mediamaster.kws.com/02_Beratung/2.3_Bestandesf%C3%BChrung/2.3.3_Krankheiten/mutterkorn/mutterkorn_p7130228_r_16_9_res_1170x659.jpg"/>
          <p:cNvPicPr>
            <a:picLocks noChangeAspect="1" noChangeArrowheads="1"/>
          </p:cNvPicPr>
          <p:nvPr/>
        </p:nvPicPr>
        <p:blipFill>
          <a:blip r:embed="rId7" cstate="print"/>
          <a:srcRect/>
          <a:stretch>
            <a:fillRect/>
          </a:stretch>
        </p:blipFill>
        <p:spPr bwMode="auto">
          <a:xfrm>
            <a:off x="4376738" y="4581525"/>
            <a:ext cx="3168650" cy="1784350"/>
          </a:xfrm>
          <a:prstGeom prst="rect">
            <a:avLst/>
          </a:prstGeom>
          <a:noFill/>
          <a:ln w="9525">
            <a:noFill/>
            <a:miter lim="800000"/>
            <a:headEnd/>
            <a:tailEnd/>
          </a:ln>
        </p:spPr>
      </p:pic>
      <p:pic>
        <p:nvPicPr>
          <p:cNvPr id="86024" name="Picture 2" descr="https://fermerinform.ru/wp-content/uploads/2019/03/muchnistaya_rosa.jpg"/>
          <p:cNvPicPr>
            <a:picLocks noChangeAspect="1" noChangeArrowheads="1"/>
          </p:cNvPicPr>
          <p:nvPr/>
        </p:nvPicPr>
        <p:blipFill>
          <a:blip r:embed="rId8"/>
          <a:srcRect/>
          <a:stretch>
            <a:fillRect/>
          </a:stretch>
        </p:blipFill>
        <p:spPr bwMode="auto">
          <a:xfrm>
            <a:off x="4376738" y="1989138"/>
            <a:ext cx="3168650" cy="2376487"/>
          </a:xfrm>
          <a:prstGeom prst="rect">
            <a:avLst/>
          </a:prstGeom>
          <a:noFill/>
          <a:ln w="9525">
            <a:noFill/>
            <a:miter lim="800000"/>
            <a:headEnd/>
            <a:tailEnd/>
          </a:ln>
        </p:spPr>
      </p:pic>
      <p:sp>
        <p:nvSpPr>
          <p:cNvPr id="86025" name="Прямоугольник 17"/>
          <p:cNvSpPr>
            <a:spLocks noChangeArrowheads="1"/>
          </p:cNvSpPr>
          <p:nvPr/>
        </p:nvSpPr>
        <p:spPr bwMode="auto">
          <a:xfrm>
            <a:off x="7983538" y="4076700"/>
            <a:ext cx="1309687" cy="274638"/>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Мучнистая роса</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5"/>
          <p:cNvGrpSpPr>
            <a:grpSpLocks/>
          </p:cNvGrpSpPr>
          <p:nvPr/>
        </p:nvGrpSpPr>
        <p:grpSpPr bwMode="auto">
          <a:xfrm>
            <a:off x="82550" y="38100"/>
            <a:ext cx="9748838" cy="1076325"/>
            <a:chOff x="48" y="24"/>
            <a:chExt cx="5669" cy="678"/>
          </a:xfrm>
        </p:grpSpPr>
        <p:pic>
          <p:nvPicPr>
            <p:cNvPr id="8704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704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704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704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7042" name="Прямоугольник 1"/>
          <p:cNvSpPr>
            <a:spLocks noChangeArrowheads="1"/>
          </p:cNvSpPr>
          <p:nvPr/>
        </p:nvSpPr>
        <p:spPr bwMode="auto">
          <a:xfrm>
            <a:off x="776288" y="1484313"/>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ФУЗАРИОЗ КОЛОСА</a:t>
            </a:r>
          </a:p>
        </p:txBody>
      </p:sp>
      <p:sp>
        <p:nvSpPr>
          <p:cNvPr id="87044" name="Rectangle 9"/>
          <p:cNvSpPr>
            <a:spLocks noChangeArrowheads="1"/>
          </p:cNvSpPr>
          <p:nvPr/>
        </p:nvSpPr>
        <p:spPr bwMode="auto">
          <a:xfrm>
            <a:off x="776288" y="1916113"/>
            <a:ext cx="8624887" cy="4486275"/>
          </a:xfrm>
          <a:prstGeom prst="rect">
            <a:avLst/>
          </a:prstGeom>
          <a:noFill/>
          <a:ln w="9525">
            <a:noFill/>
            <a:miter lim="800000"/>
            <a:headEnd/>
            <a:tailEnd/>
          </a:ln>
        </p:spPr>
        <p:txBody>
          <a:bodyPr anchor="ctr">
            <a:spAutoFit/>
          </a:bodyPr>
          <a:lstStyle/>
          <a:p>
            <a:pPr indent="457200"/>
            <a:r>
              <a:rPr lang="ru-RU" sz="1800">
                <a:latin typeface="Times New Roman" pitchFamily="18" charset="0"/>
              </a:rPr>
              <a:t>	Возбудители болезни:</a:t>
            </a:r>
          </a:p>
          <a:p>
            <a:pPr indent="457200"/>
            <a:r>
              <a:rPr lang="ru-RU" sz="1800">
                <a:latin typeface="Times New Roman" pitchFamily="18" charset="0"/>
              </a:rPr>
              <a:t>	Анаморфа - несовершенные грибы рода </a:t>
            </a:r>
            <a:r>
              <a:rPr lang="en-US" sz="1800" i="1">
                <a:latin typeface="Times New Roman" pitchFamily="18" charset="0"/>
              </a:rPr>
              <a:t>Fusarim</a:t>
            </a:r>
            <a:r>
              <a:rPr lang="ru-RU" sz="1800">
                <a:latin typeface="Times New Roman" pitchFamily="18" charset="0"/>
              </a:rPr>
              <a:t>, в южных районах, преимущественно, </a:t>
            </a:r>
            <a:r>
              <a:rPr lang="en-US" sz="1800" i="1">
                <a:latin typeface="Times New Roman" pitchFamily="18" charset="0"/>
              </a:rPr>
              <a:t>F</a:t>
            </a:r>
            <a:r>
              <a:rPr lang="ru-RU" sz="1800" i="1">
                <a:latin typeface="Times New Roman" pitchFamily="18" charset="0"/>
              </a:rPr>
              <a:t>. </a:t>
            </a:r>
            <a:r>
              <a:rPr lang="en-US" sz="1800" i="1">
                <a:latin typeface="Times New Roman" pitchFamily="18" charset="0"/>
              </a:rPr>
              <a:t>graminearum</a:t>
            </a:r>
            <a:r>
              <a:rPr lang="en-US" sz="1800">
                <a:latin typeface="Times New Roman" pitchFamily="18" charset="0"/>
              </a:rPr>
              <a:t> Schw</a:t>
            </a:r>
            <a:r>
              <a:rPr lang="ru-RU" sz="1800">
                <a:latin typeface="Times New Roman" pitchFamily="18" charset="0"/>
              </a:rPr>
              <a:t>.</a:t>
            </a:r>
          </a:p>
          <a:p>
            <a:pPr indent="457200"/>
            <a:r>
              <a:rPr lang="ru-RU" sz="1800">
                <a:latin typeface="Times New Roman" pitchFamily="18" charset="0"/>
              </a:rPr>
              <a:t>	Систематическое положение:  отдел </a:t>
            </a:r>
            <a:r>
              <a:rPr lang="ru-RU" sz="1800" i="1">
                <a:latin typeface="Times New Roman" pitchFamily="18" charset="0"/>
              </a:rPr>
              <a:t>Deuteromycota</a:t>
            </a:r>
            <a:r>
              <a:rPr lang="ru-RU" sz="1800">
                <a:latin typeface="Times New Roman" pitchFamily="18" charset="0"/>
              </a:rPr>
              <a:t>, класс  </a:t>
            </a:r>
            <a:r>
              <a:rPr lang="ru-RU" sz="1800" i="1">
                <a:latin typeface="Times New Roman" pitchFamily="18" charset="0"/>
              </a:rPr>
              <a:t>Hyphomycetes</a:t>
            </a:r>
            <a:r>
              <a:rPr lang="ru-RU" sz="1800">
                <a:latin typeface="Times New Roman" pitchFamily="18" charset="0"/>
              </a:rPr>
              <a:t>, порядок  </a:t>
            </a:r>
            <a:r>
              <a:rPr lang="ru-RU" sz="1800" i="1">
                <a:latin typeface="Times New Roman" pitchFamily="18" charset="0"/>
              </a:rPr>
              <a:t>Hyphomycetales</a:t>
            </a:r>
            <a:r>
              <a:rPr lang="ru-RU" sz="1800">
                <a:latin typeface="Times New Roman" pitchFamily="18" charset="0"/>
              </a:rPr>
              <a:t>, семейство  </a:t>
            </a:r>
            <a:r>
              <a:rPr lang="ru-RU" sz="1800" i="1">
                <a:latin typeface="Times New Roman" pitchFamily="18" charset="0"/>
              </a:rPr>
              <a:t>Tuberculariaceae.</a:t>
            </a:r>
          </a:p>
          <a:p>
            <a:pPr indent="457200"/>
            <a:endParaRPr lang="ru-RU" sz="1800" i="1">
              <a:latin typeface="Times New Roman" pitchFamily="18" charset="0"/>
            </a:endParaRPr>
          </a:p>
          <a:p>
            <a:pPr indent="457200"/>
            <a:r>
              <a:rPr lang="ru-RU" sz="1800" i="1">
                <a:latin typeface="Times New Roman" pitchFamily="18" charset="0"/>
              </a:rPr>
              <a:t>	</a:t>
            </a:r>
            <a:r>
              <a:rPr lang="ru-RU" sz="1800">
                <a:latin typeface="Times New Roman" pitchFamily="18" charset="0"/>
              </a:rPr>
              <a:t>Телиоморфа </a:t>
            </a:r>
            <a:r>
              <a:rPr lang="ru-RU" sz="1800" i="1">
                <a:latin typeface="Times New Roman" pitchFamily="18" charset="0"/>
              </a:rPr>
              <a:t>- </a:t>
            </a:r>
            <a:r>
              <a:rPr lang="en-US" sz="1800" i="1">
                <a:latin typeface="Times New Roman" pitchFamily="18" charset="0"/>
              </a:rPr>
              <a:t>Gibberella zeae Sacc</a:t>
            </a:r>
            <a:r>
              <a:rPr lang="ru-RU" sz="1800" i="1">
                <a:latin typeface="Times New Roman" pitchFamily="18" charset="0"/>
              </a:rPr>
              <a:t>.</a:t>
            </a:r>
          </a:p>
          <a:p>
            <a:pPr indent="457200"/>
            <a:r>
              <a:rPr lang="ru-RU" sz="1800" i="1">
                <a:latin typeface="Times New Roman" pitchFamily="18" charset="0"/>
              </a:rPr>
              <a:t>	</a:t>
            </a:r>
            <a:r>
              <a:rPr lang="ru-RU" sz="1800">
                <a:latin typeface="Times New Roman" pitchFamily="18" charset="0"/>
              </a:rPr>
              <a:t>Систематическое положение:  отдел</a:t>
            </a:r>
            <a:r>
              <a:rPr lang="ru-RU" sz="1800" i="1">
                <a:latin typeface="Times New Roman" pitchFamily="18" charset="0"/>
              </a:rPr>
              <a:t> Ascomycota, </a:t>
            </a:r>
            <a:r>
              <a:rPr lang="ru-RU" sz="1800">
                <a:latin typeface="Times New Roman" pitchFamily="18" charset="0"/>
              </a:rPr>
              <a:t>класс </a:t>
            </a:r>
            <a:r>
              <a:rPr lang="ru-RU" sz="1800" i="1">
                <a:latin typeface="Times New Roman" pitchFamily="18" charset="0"/>
              </a:rPr>
              <a:t>Euascomycetes, </a:t>
            </a:r>
            <a:r>
              <a:rPr lang="ru-RU" sz="1800">
                <a:latin typeface="Times New Roman" pitchFamily="18" charset="0"/>
              </a:rPr>
              <a:t>группа порядков</a:t>
            </a:r>
            <a:r>
              <a:rPr lang="ru-RU" sz="1800" i="1">
                <a:latin typeface="Times New Roman" pitchFamily="18" charset="0"/>
              </a:rPr>
              <a:t> Pyrenomycetes, </a:t>
            </a:r>
            <a:r>
              <a:rPr lang="ru-RU" sz="1800">
                <a:latin typeface="Times New Roman" pitchFamily="18" charset="0"/>
              </a:rPr>
              <a:t>порядок</a:t>
            </a:r>
            <a:r>
              <a:rPr lang="ru-RU" sz="1800" i="1">
                <a:latin typeface="Times New Roman" pitchFamily="18" charset="0"/>
              </a:rPr>
              <a:t> </a:t>
            </a:r>
            <a:r>
              <a:rPr lang="en-US" sz="1800" i="1">
                <a:latin typeface="Times New Roman" pitchFamily="18" charset="0"/>
              </a:rPr>
              <a:t>Hypocreales</a:t>
            </a:r>
            <a:r>
              <a:rPr lang="ru-RU" sz="1800" i="1">
                <a:latin typeface="Times New Roman" pitchFamily="18" charset="0"/>
              </a:rPr>
              <a:t>, </a:t>
            </a:r>
            <a:r>
              <a:rPr lang="ru-RU" sz="1800">
                <a:latin typeface="Times New Roman" pitchFamily="18" charset="0"/>
              </a:rPr>
              <a:t>семейство</a:t>
            </a:r>
            <a:r>
              <a:rPr lang="ru-RU" sz="1800" i="1">
                <a:latin typeface="Times New Roman" pitchFamily="18" charset="0"/>
              </a:rPr>
              <a:t> </a:t>
            </a:r>
            <a:r>
              <a:rPr lang="en-US" sz="1800" i="1">
                <a:latin typeface="Times New Roman" pitchFamily="18" charset="0"/>
              </a:rPr>
              <a:t>Nectriaceae</a:t>
            </a:r>
            <a:r>
              <a:rPr lang="ru-RU" sz="1800" i="1">
                <a:latin typeface="Times New Roman" pitchFamily="18" charset="0"/>
              </a:rPr>
              <a:t>.</a:t>
            </a:r>
          </a:p>
          <a:p>
            <a:pPr indent="457200"/>
            <a:endParaRPr lang="ru-RU" sz="1800" i="1">
              <a:latin typeface="Times New Roman" pitchFamily="18" charset="0"/>
            </a:endParaRPr>
          </a:p>
          <a:p>
            <a:pPr indent="457200"/>
            <a:r>
              <a:rPr lang="ru-RU" sz="1800" i="1">
                <a:latin typeface="Times New Roman" pitchFamily="18" charset="0"/>
              </a:rPr>
              <a:t>	</a:t>
            </a:r>
            <a:r>
              <a:rPr lang="ru-RU" sz="1800">
                <a:latin typeface="Times New Roman" pitchFamily="18" charset="0"/>
              </a:rPr>
              <a:t>Заражение колосьев происходит от фазы цветения до уборки. Фаза цветения – когда появляются пыльники – самый благоприятный период для заражения.</a:t>
            </a:r>
          </a:p>
          <a:p>
            <a:pPr indent="457200"/>
            <a:r>
              <a:rPr lang="ru-RU" sz="1800">
                <a:latin typeface="Times New Roman" pitchFamily="18" charset="0"/>
              </a:rPr>
              <a:t>	Источником первичной инфекции в фазу цветения является сумчатая стадия гриба</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5"/>
          <p:cNvGrpSpPr>
            <a:grpSpLocks/>
          </p:cNvGrpSpPr>
          <p:nvPr/>
        </p:nvGrpSpPr>
        <p:grpSpPr bwMode="auto">
          <a:xfrm>
            <a:off x="82550" y="38100"/>
            <a:ext cx="9748838" cy="1076325"/>
            <a:chOff x="48" y="24"/>
            <a:chExt cx="5669" cy="678"/>
          </a:xfrm>
        </p:grpSpPr>
        <p:pic>
          <p:nvPicPr>
            <p:cNvPr id="8806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807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807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807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8066" name="Прямоугольник 1"/>
          <p:cNvSpPr>
            <a:spLocks noChangeArrowheads="1"/>
          </p:cNvSpPr>
          <p:nvPr/>
        </p:nvSpPr>
        <p:spPr bwMode="auto">
          <a:xfrm>
            <a:off x="776288" y="1484313"/>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ФУЗАРИОЗ КОЛОСА</a:t>
            </a:r>
          </a:p>
        </p:txBody>
      </p:sp>
      <p:sp>
        <p:nvSpPr>
          <p:cNvPr id="88068" name="Rectangle 9"/>
          <p:cNvSpPr>
            <a:spLocks noChangeArrowheads="1"/>
          </p:cNvSpPr>
          <p:nvPr/>
        </p:nvSpPr>
        <p:spPr bwMode="auto">
          <a:xfrm>
            <a:off x="776288" y="2189163"/>
            <a:ext cx="8624887" cy="3937000"/>
          </a:xfrm>
          <a:prstGeom prst="rect">
            <a:avLst/>
          </a:prstGeom>
          <a:noFill/>
          <a:ln w="9525">
            <a:noFill/>
            <a:miter lim="800000"/>
            <a:headEnd/>
            <a:tailEnd/>
          </a:ln>
        </p:spPr>
        <p:txBody>
          <a:bodyPr anchor="ctr">
            <a:spAutoFit/>
          </a:bodyPr>
          <a:lstStyle/>
          <a:p>
            <a:pPr indent="457200"/>
            <a:r>
              <a:rPr lang="ru-RU" sz="1800">
                <a:latin typeface="Times New Roman" pitchFamily="18" charset="0"/>
              </a:rPr>
              <a:t>	На пораженных колосьях сначала наблюдается сначала побеление (обесцвечивание) колосковых чешуй. Затем на них или у их основания образуется розовый или оранжево-красный налет спороношения гриба. Образовавшиеся споры (конидии) являются вторичным источником инфекции, и чес раньше они образуются, чем их больше, тем активнее происходит перезаражение от колоса к колосу в период созревания культуры.</a:t>
            </a:r>
          </a:p>
          <a:p>
            <a:pPr indent="457200"/>
            <a:r>
              <a:rPr lang="ru-RU" sz="1800">
                <a:latin typeface="Times New Roman" pitchFamily="18" charset="0"/>
              </a:rPr>
              <a:t>	Через колосковые чешуи гриб проникает и заражает зерна, которые приобретают розоватый оттенок, становятся щуплыми, сморщенными, утрачивают блеск, теряют всхожесть или дают ослабленные всходы. Грибница проникает в алейроновый слой, где разлагает белки с выделением микотоксинов (дезоксиваленол, зеараленон и др.). Хлеб, выпеченный из такой муки, вызывает сильные токсикозы человека и животных.</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5"/>
          <p:cNvGrpSpPr>
            <a:grpSpLocks/>
          </p:cNvGrpSpPr>
          <p:nvPr/>
        </p:nvGrpSpPr>
        <p:grpSpPr bwMode="auto">
          <a:xfrm>
            <a:off x="82550" y="38100"/>
            <a:ext cx="9748838" cy="1076325"/>
            <a:chOff x="48" y="24"/>
            <a:chExt cx="5669" cy="678"/>
          </a:xfrm>
        </p:grpSpPr>
        <p:pic>
          <p:nvPicPr>
            <p:cNvPr id="8909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909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909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909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9090" name="Прямоугольник 1"/>
          <p:cNvSpPr>
            <a:spLocks noChangeArrowheads="1"/>
          </p:cNvSpPr>
          <p:nvPr/>
        </p:nvSpPr>
        <p:spPr bwMode="auto">
          <a:xfrm>
            <a:off x="776288" y="1484313"/>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ФУЗАРИОЗ КОЛОСА</a:t>
            </a:r>
          </a:p>
        </p:txBody>
      </p:sp>
      <p:sp>
        <p:nvSpPr>
          <p:cNvPr id="89092" name="Rectangle 9"/>
          <p:cNvSpPr>
            <a:spLocks noChangeArrowheads="1"/>
          </p:cNvSpPr>
          <p:nvPr/>
        </p:nvSpPr>
        <p:spPr bwMode="auto">
          <a:xfrm>
            <a:off x="631824" y="2636838"/>
            <a:ext cx="8964645" cy="3416320"/>
          </a:xfrm>
          <a:prstGeom prst="rect">
            <a:avLst/>
          </a:prstGeom>
          <a:noFill/>
          <a:ln w="9525">
            <a:noFill/>
            <a:miter lim="800000"/>
            <a:headEnd/>
            <a:tailEnd/>
          </a:ln>
        </p:spPr>
        <p:txBody>
          <a:bodyPr wrap="square" anchor="ctr">
            <a:spAutoFit/>
          </a:bodyPr>
          <a:lstStyle/>
          <a:p>
            <a:pPr indent="457200"/>
            <a:r>
              <a:rPr lang="ru-RU" sz="1800" dirty="0">
                <a:latin typeface="Times New Roman" pitchFamily="18" charset="0"/>
              </a:rPr>
              <a:t>	</a:t>
            </a:r>
            <a:r>
              <a:rPr lang="ru-RU" sz="2400" dirty="0">
                <a:latin typeface="Times New Roman" pitchFamily="18" charset="0"/>
                <a:cs typeface="Times New Roman" pitchFamily="18" charset="0"/>
              </a:rPr>
              <a:t>Зимует возбудитель на пораженных растительных остатках (початках). Весной на них созревает сумчатое спороношение, и </a:t>
            </a:r>
            <a:r>
              <a:rPr lang="ru-RU" sz="2400" dirty="0" err="1">
                <a:latin typeface="Times New Roman" pitchFamily="18" charset="0"/>
                <a:cs typeface="Times New Roman" pitchFamily="18" charset="0"/>
              </a:rPr>
              <a:t>сумкоспоры</a:t>
            </a:r>
            <a:r>
              <a:rPr lang="ru-RU" sz="2400" dirty="0">
                <a:latin typeface="Times New Roman" pitchFamily="18" charset="0"/>
                <a:cs typeface="Times New Roman" pitchFamily="18" charset="0"/>
              </a:rPr>
              <a:t> осуществляют первичную инфекцию колосьев озимой пшеницы в период цветения культуры. Заражению способствует повышенная влажность (обильные росы, осадки). С зараженных колосьев на здоровые инфекция распространяется конидиями.</a:t>
            </a:r>
          </a:p>
          <a:p>
            <a:pPr indent="457200"/>
            <a:r>
              <a:rPr lang="ru-RU" sz="2400" dirty="0">
                <a:latin typeface="Times New Roman" pitchFamily="18" charset="0"/>
                <a:cs typeface="Times New Roman" pitchFamily="18" charset="0"/>
              </a:rPr>
              <a:t>	Прохождение инфекционных структур грибов р. </a:t>
            </a:r>
            <a:r>
              <a:rPr lang="en-US" sz="2400" i="1" dirty="0" err="1">
                <a:latin typeface="Times New Roman" pitchFamily="18" charset="0"/>
                <a:cs typeface="Times New Roman" pitchFamily="18" charset="0"/>
              </a:rPr>
              <a:t>Fusarim</a:t>
            </a:r>
            <a:r>
              <a:rPr lang="ru-RU" sz="2400" dirty="0">
                <a:latin typeface="Times New Roman" pitchFamily="18" charset="0"/>
                <a:cs typeface="Times New Roman" pitchFamily="18" charset="0"/>
              </a:rPr>
              <a:t> от корневой системы до колоса не установлено.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Group 5"/>
          <p:cNvGrpSpPr>
            <a:grpSpLocks/>
          </p:cNvGrpSpPr>
          <p:nvPr/>
        </p:nvGrpSpPr>
        <p:grpSpPr bwMode="auto">
          <a:xfrm>
            <a:off x="82550" y="38100"/>
            <a:ext cx="9748838" cy="1076325"/>
            <a:chOff x="48" y="24"/>
            <a:chExt cx="5669" cy="678"/>
          </a:xfrm>
        </p:grpSpPr>
        <p:pic>
          <p:nvPicPr>
            <p:cNvPr id="90117"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0118"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0119"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0120"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0114"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СПОРЫНЬЯ</a:t>
            </a:r>
          </a:p>
        </p:txBody>
      </p:sp>
      <p:sp>
        <p:nvSpPr>
          <p:cNvPr id="90116" name="Rectangle 10"/>
          <p:cNvSpPr>
            <a:spLocks noChangeArrowheads="1"/>
          </p:cNvSpPr>
          <p:nvPr/>
        </p:nvSpPr>
        <p:spPr bwMode="auto">
          <a:xfrm>
            <a:off x="560388" y="2019300"/>
            <a:ext cx="8785225" cy="3973513"/>
          </a:xfrm>
          <a:prstGeom prst="rect">
            <a:avLst/>
          </a:prstGeom>
          <a:noFill/>
          <a:ln w="9525">
            <a:noFill/>
            <a:miter lim="800000"/>
            <a:headEnd/>
            <a:tailEnd/>
          </a:ln>
        </p:spPr>
        <p:txBody>
          <a:bodyPr anchor="ctr">
            <a:spAutoFit/>
          </a:bodyPr>
          <a:lstStyle/>
          <a:p>
            <a:pPr indent="449263"/>
            <a:r>
              <a:rPr lang="ru-RU" sz="1700">
                <a:latin typeface="Times New Roman" pitchFamily="18" charset="0"/>
              </a:rPr>
              <a:t>	Возбудитель – сумчатый гриб </a:t>
            </a:r>
            <a:r>
              <a:rPr lang="en-US" sz="1700" i="1">
                <a:latin typeface="Times New Roman" pitchFamily="18" charset="0"/>
              </a:rPr>
              <a:t>Claviceps purpurea</a:t>
            </a:r>
            <a:r>
              <a:rPr lang="en-US" sz="1700">
                <a:latin typeface="Times New Roman" pitchFamily="18" charset="0"/>
              </a:rPr>
              <a:t> Tul</a:t>
            </a:r>
            <a:r>
              <a:rPr lang="ru-RU" sz="1700">
                <a:latin typeface="Times New Roman" pitchFamily="18" charset="0"/>
              </a:rPr>
              <a:t>.</a:t>
            </a:r>
          </a:p>
          <a:p>
            <a:pPr indent="449263"/>
            <a:r>
              <a:rPr lang="ru-RU" sz="1700">
                <a:latin typeface="Times New Roman" pitchFamily="18" charset="0"/>
              </a:rPr>
              <a:t>	Систематическое положение:  отдел </a:t>
            </a:r>
            <a:r>
              <a:rPr lang="ru-RU" sz="1700" i="1">
                <a:latin typeface="Times New Roman" pitchFamily="18" charset="0"/>
              </a:rPr>
              <a:t>Ascomycota</a:t>
            </a:r>
            <a:r>
              <a:rPr lang="ru-RU" sz="1700">
                <a:latin typeface="Times New Roman" pitchFamily="18" charset="0"/>
              </a:rPr>
              <a:t>, класс </a:t>
            </a:r>
            <a:r>
              <a:rPr lang="ru-RU" sz="1700" i="1">
                <a:latin typeface="Times New Roman" pitchFamily="18" charset="0"/>
              </a:rPr>
              <a:t>Euascomycetes</a:t>
            </a:r>
            <a:r>
              <a:rPr lang="ru-RU" sz="1700">
                <a:latin typeface="Times New Roman" pitchFamily="18" charset="0"/>
              </a:rPr>
              <a:t>, группа порядков </a:t>
            </a:r>
            <a:r>
              <a:rPr lang="ru-RU" sz="1700" i="1">
                <a:latin typeface="Times New Roman" pitchFamily="18" charset="0"/>
              </a:rPr>
              <a:t>Pyrenomycetes</a:t>
            </a:r>
            <a:r>
              <a:rPr lang="ru-RU" sz="1700">
                <a:latin typeface="Times New Roman" pitchFamily="18" charset="0"/>
              </a:rPr>
              <a:t>, порядок </a:t>
            </a:r>
            <a:r>
              <a:rPr lang="ru-RU" sz="1700" i="1">
                <a:latin typeface="Times New Roman" pitchFamily="18" charset="0"/>
              </a:rPr>
              <a:t>Clavicipitales</a:t>
            </a:r>
            <a:r>
              <a:rPr lang="ru-RU" sz="1700">
                <a:latin typeface="Times New Roman" pitchFamily="18" charset="0"/>
              </a:rPr>
              <a:t>, семейство </a:t>
            </a:r>
            <a:r>
              <a:rPr lang="ru-RU" sz="1700" i="1">
                <a:latin typeface="Times New Roman" pitchFamily="18" charset="0"/>
              </a:rPr>
              <a:t>Clavicipitaceae.</a:t>
            </a:r>
            <a:endParaRPr lang="ru-RU" sz="1700">
              <a:latin typeface="Times New Roman" pitchFamily="18" charset="0"/>
            </a:endParaRPr>
          </a:p>
          <a:p>
            <a:pPr indent="449263"/>
            <a:r>
              <a:rPr lang="ru-RU" sz="1700">
                <a:latin typeface="Times New Roman" pitchFamily="18" charset="0"/>
              </a:rPr>
              <a:t>	</a:t>
            </a:r>
          </a:p>
          <a:p>
            <a:pPr indent="449263"/>
            <a:r>
              <a:rPr lang="ru-RU" sz="1700">
                <a:latin typeface="Times New Roman" pitchFamily="18" charset="0"/>
              </a:rPr>
              <a:t>	Поражает рожь, пшеницу, ячмень и другие злаки. В колосках вместо зерен образуются сначала мягкие фиолетовые, затем твердые темно-фиолетовые склероции (рожки) длиной 2-4 см.</a:t>
            </a:r>
          </a:p>
          <a:p>
            <a:pPr indent="449263"/>
            <a:r>
              <a:rPr lang="ru-RU" sz="1700">
                <a:latin typeface="Times New Roman" pitchFamily="18" charset="0"/>
              </a:rPr>
              <a:t>	Во время уборки урожая склероции осыпаются на поверхность почвы, а часть попадает в виде примеси в зерно. После перезимовки в почве при наступлении теплой погоды (10-14°С) склероции прорастают, образуя от 5 до 30 мясистых пурпурных стром, состоящих из длинной ножки (до 5 см) и и красноватых головок 3-4 мм в диаметре. Внутри головки расположены кувшиновидные полости – перитеции, в которых созревают сумки с сумкоспорами. К моменту цветения злаков созревшие сумкоспоры силой осмотического давления выбрасываются из сумок и разносятся ветром.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7" name="Group 5"/>
          <p:cNvGrpSpPr>
            <a:grpSpLocks/>
          </p:cNvGrpSpPr>
          <p:nvPr/>
        </p:nvGrpSpPr>
        <p:grpSpPr bwMode="auto">
          <a:xfrm>
            <a:off x="82550" y="38100"/>
            <a:ext cx="9748838" cy="1076325"/>
            <a:chOff x="48" y="24"/>
            <a:chExt cx="5669" cy="678"/>
          </a:xfrm>
        </p:grpSpPr>
        <p:pic>
          <p:nvPicPr>
            <p:cNvPr id="91141"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1142"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1143"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1144"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1138"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СПОРЫНЬЯ</a:t>
            </a:r>
          </a:p>
        </p:txBody>
      </p:sp>
      <p:sp>
        <p:nvSpPr>
          <p:cNvPr id="91140" name="Rectangle 9"/>
          <p:cNvSpPr>
            <a:spLocks noChangeArrowheads="1"/>
          </p:cNvSpPr>
          <p:nvPr/>
        </p:nvSpPr>
        <p:spPr bwMode="auto">
          <a:xfrm>
            <a:off x="560388" y="1760538"/>
            <a:ext cx="8785225" cy="4491037"/>
          </a:xfrm>
          <a:prstGeom prst="rect">
            <a:avLst/>
          </a:prstGeom>
          <a:noFill/>
          <a:ln w="9525">
            <a:noFill/>
            <a:miter lim="800000"/>
            <a:headEnd/>
            <a:tailEnd/>
          </a:ln>
        </p:spPr>
        <p:txBody>
          <a:bodyPr anchor="ctr">
            <a:spAutoFit/>
          </a:bodyPr>
          <a:lstStyle/>
          <a:p>
            <a:pPr indent="449263"/>
            <a:r>
              <a:rPr lang="ru-RU" sz="1600">
                <a:latin typeface="Times New Roman" pitchFamily="18" charset="0"/>
              </a:rPr>
              <a:t>	</a:t>
            </a:r>
            <a:r>
              <a:rPr lang="ru-RU" sz="1700">
                <a:latin typeface="Times New Roman" pitchFamily="18" charset="0"/>
              </a:rPr>
              <a:t>Попав на цветок злака, сумкоспора прорастает, образует грибницу, которая проникает через рыльце в завязь, где обильно разрастается. На грибнице формируется обильное бесцветное конидиальное спороношение. Оно распространяется ветром, капельками дождя и насекомыми, которых привлекает так называемая «медвяная роса» - липкая беловатая сладковатая жидкость, которая выделяется с пораженных колосков. Попав на здоровые цветки конидии прорастают грибницей. К периоду созревания грибница разрастается и вместо зерна формируется склероций.</a:t>
            </a:r>
          </a:p>
          <a:p>
            <a:pPr indent="449263"/>
            <a:r>
              <a:rPr lang="ru-RU" sz="1700">
                <a:latin typeface="Times New Roman" pitchFamily="18" charset="0"/>
              </a:rPr>
              <a:t>	</a:t>
            </a:r>
            <a:r>
              <a:rPr lang="ru-RU" sz="1700"/>
              <a:t>Возбудитель сохраняется в почве до одного года и как примесь к семенам. Склероции, находящиеся в почве на глубине 6-8 см и более не прорастают, а если и прорастают, то головчатая строма не достигает поверхности почвы и поэтому опасности для растений не представляют.</a:t>
            </a:r>
          </a:p>
          <a:p>
            <a:pPr indent="449263"/>
            <a:r>
              <a:rPr lang="ru-RU" sz="1700"/>
              <a:t>Помимо недобора урожая, вредоносность болезни обусловливается содержанием в склероциях сильнодействующих алкалоидов, которые способны вызывать отравление человека и животных. Поэтому зерна с примесью склероциев более 0,5% непригодно для выпечки хлеба и на корм скоту.</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5"/>
          <p:cNvGrpSpPr>
            <a:grpSpLocks/>
          </p:cNvGrpSpPr>
          <p:nvPr/>
        </p:nvGrpSpPr>
        <p:grpSpPr bwMode="auto">
          <a:xfrm>
            <a:off x="82550" y="38100"/>
            <a:ext cx="9748838" cy="1076325"/>
            <a:chOff x="48" y="24"/>
            <a:chExt cx="5669" cy="678"/>
          </a:xfrm>
        </p:grpSpPr>
        <p:pic>
          <p:nvPicPr>
            <p:cNvPr id="9216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216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216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216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2162"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МУЧНИСТАЯ РОСА</a:t>
            </a:r>
          </a:p>
        </p:txBody>
      </p:sp>
      <p:sp>
        <p:nvSpPr>
          <p:cNvPr id="92164" name="Rectangle 9"/>
          <p:cNvSpPr>
            <a:spLocks noChangeArrowheads="1"/>
          </p:cNvSpPr>
          <p:nvPr/>
        </p:nvSpPr>
        <p:spPr bwMode="auto">
          <a:xfrm>
            <a:off x="704850" y="1987550"/>
            <a:ext cx="8624888" cy="4211638"/>
          </a:xfrm>
          <a:prstGeom prst="rect">
            <a:avLst/>
          </a:prstGeom>
          <a:noFill/>
          <a:ln w="9525">
            <a:noFill/>
            <a:miter lim="800000"/>
            <a:headEnd/>
            <a:tailEnd/>
          </a:ln>
        </p:spPr>
        <p:txBody>
          <a:bodyPr anchor="ctr">
            <a:spAutoFit/>
          </a:bodyPr>
          <a:lstStyle/>
          <a:p>
            <a:pPr indent="457200"/>
            <a:r>
              <a:rPr lang="ru-RU" sz="1800">
                <a:latin typeface="Times New Roman" pitchFamily="18" charset="0"/>
              </a:rPr>
              <a:t>	Возбудитель - гриб </a:t>
            </a:r>
            <a:r>
              <a:rPr lang="en-US" sz="1800" i="1">
                <a:latin typeface="Times New Roman" pitchFamily="18" charset="0"/>
              </a:rPr>
              <a:t>Blumeria graminis</a:t>
            </a:r>
            <a:r>
              <a:rPr lang="en-US" sz="1800">
                <a:latin typeface="Times New Roman" pitchFamily="18" charset="0"/>
              </a:rPr>
              <a:t> Speer</a:t>
            </a:r>
            <a:r>
              <a:rPr lang="ru-RU" sz="1800">
                <a:latin typeface="Times New Roman" pitchFamily="18" charset="0"/>
              </a:rPr>
              <a:t>. (</a:t>
            </a:r>
            <a:r>
              <a:rPr lang="en-US" sz="1800" i="1">
                <a:latin typeface="Times New Roman" pitchFamily="18" charset="0"/>
              </a:rPr>
              <a:t>Erysiphe graminis</a:t>
            </a:r>
            <a:r>
              <a:rPr lang="en-US" sz="1800">
                <a:latin typeface="Times New Roman" pitchFamily="18" charset="0"/>
              </a:rPr>
              <a:t> DC</a:t>
            </a:r>
            <a:r>
              <a:rPr lang="ru-RU" sz="1800">
                <a:latin typeface="Times New Roman" pitchFamily="18" charset="0"/>
              </a:rPr>
              <a:t>.) </a:t>
            </a:r>
          </a:p>
          <a:p>
            <a:pPr indent="457200"/>
            <a:r>
              <a:rPr lang="ru-RU" sz="1800">
                <a:latin typeface="Times New Roman" pitchFamily="18" charset="0"/>
              </a:rPr>
              <a:t>	Систематическое положение:  отдел </a:t>
            </a:r>
            <a:r>
              <a:rPr lang="ru-RU" sz="1800" i="1">
                <a:latin typeface="Times New Roman" pitchFamily="18" charset="0"/>
              </a:rPr>
              <a:t>Ascomycota</a:t>
            </a:r>
            <a:r>
              <a:rPr lang="ru-RU" sz="1800">
                <a:latin typeface="Times New Roman" pitchFamily="18" charset="0"/>
              </a:rPr>
              <a:t>, класс </a:t>
            </a:r>
            <a:r>
              <a:rPr lang="ru-RU" sz="1800" i="1">
                <a:latin typeface="Times New Roman" pitchFamily="18" charset="0"/>
              </a:rPr>
              <a:t>Euascomycetes</a:t>
            </a:r>
            <a:r>
              <a:rPr lang="ru-RU" sz="1800">
                <a:latin typeface="Times New Roman" pitchFamily="18" charset="0"/>
              </a:rPr>
              <a:t>,  группа порядков </a:t>
            </a:r>
            <a:r>
              <a:rPr lang="ru-RU" sz="1800" i="1">
                <a:latin typeface="Times New Roman" pitchFamily="18" charset="0"/>
              </a:rPr>
              <a:t>Cleistomycetes</a:t>
            </a:r>
            <a:r>
              <a:rPr lang="ru-RU" sz="1800">
                <a:latin typeface="Times New Roman" pitchFamily="18" charset="0"/>
              </a:rPr>
              <a:t>, порядок </a:t>
            </a:r>
            <a:r>
              <a:rPr lang="ru-RU" sz="1800" i="1">
                <a:latin typeface="Times New Roman" pitchFamily="18" charset="0"/>
              </a:rPr>
              <a:t>Erysiphales</a:t>
            </a:r>
            <a:r>
              <a:rPr lang="ru-RU" sz="1800">
                <a:latin typeface="Times New Roman" pitchFamily="18" charset="0"/>
              </a:rPr>
              <a:t>,  семейство </a:t>
            </a:r>
            <a:r>
              <a:rPr lang="ru-RU" sz="1800" i="1">
                <a:latin typeface="Times New Roman" pitchFamily="18" charset="0"/>
              </a:rPr>
              <a:t>Erysiphaceae.</a:t>
            </a:r>
            <a:endParaRPr lang="ru-RU" sz="1800">
              <a:latin typeface="Times New Roman" pitchFamily="18" charset="0"/>
            </a:endParaRPr>
          </a:p>
          <a:p>
            <a:pPr indent="457200"/>
            <a:r>
              <a:rPr lang="ru-RU" sz="1800">
                <a:latin typeface="Times New Roman" pitchFamily="18" charset="0"/>
              </a:rPr>
              <a:t>	Заболевание проявляется на листьях, листовых влагалищах, реже колосьях злаковых растений. На пораженных органах развивается белый паутинистый мицелий, который со временем уплотняется и становится грязно-серым или бурым. На поверхности налета образуются мелкие черные точки – клейстотеции гриба, в которых формируются сумки с сумкоспорами, они осуществляют первичное заражение злаков. </a:t>
            </a:r>
          </a:p>
          <a:p>
            <a:pPr indent="457200"/>
            <a:r>
              <a:rPr lang="ru-RU" sz="1800">
                <a:latin typeface="Times New Roman" pitchFamily="18" charset="0"/>
              </a:rPr>
              <a:t>	Повторное заражение вызывают конидии. Конидии прорастают при температуре 4-30°С (оптимум 15-20°С) и влажности 96-99 %. </a:t>
            </a:r>
          </a:p>
          <a:p>
            <a:pPr indent="457200"/>
            <a:r>
              <a:rPr lang="ru-RU"/>
              <a:t>	</a:t>
            </a:r>
            <a:r>
              <a:rPr lang="ru-RU" sz="1800"/>
              <a:t>Источники инфекции - плодовые тела (клейстотеции) на растительных остатках и мицелий в живых зимующих растениях.</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5"/>
          <p:cNvGrpSpPr>
            <a:grpSpLocks/>
          </p:cNvGrpSpPr>
          <p:nvPr/>
        </p:nvGrpSpPr>
        <p:grpSpPr bwMode="auto">
          <a:xfrm>
            <a:off x="82550" y="38100"/>
            <a:ext cx="9748838" cy="1076325"/>
            <a:chOff x="48" y="24"/>
            <a:chExt cx="5669" cy="678"/>
          </a:xfrm>
        </p:grpSpPr>
        <p:pic>
          <p:nvPicPr>
            <p:cNvPr id="93208"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3209"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3210"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3211"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3186" name="Прямоугольник 1"/>
          <p:cNvSpPr>
            <a:spLocks noChangeArrowheads="1"/>
          </p:cNvSpPr>
          <p:nvPr/>
        </p:nvSpPr>
        <p:spPr bwMode="auto">
          <a:xfrm>
            <a:off x="1568450" y="1844675"/>
            <a:ext cx="6985000" cy="519113"/>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1: </a:t>
            </a:r>
            <a:r>
              <a:rPr lang="ru-RU"/>
              <a:t>Систематизируйте возбудителей пятнистостей пшеницы (септориоз, пиренофороз) по диагностическим признакам и заполните таблицу.</a:t>
            </a:r>
          </a:p>
        </p:txBody>
      </p:sp>
      <p:graphicFrame>
        <p:nvGraphicFramePr>
          <p:cNvPr id="84061" name="Group 93"/>
          <p:cNvGraphicFramePr>
            <a:graphicFrameLocks noGrp="1"/>
          </p:cNvGraphicFramePr>
          <p:nvPr/>
        </p:nvGraphicFramePr>
        <p:xfrm>
          <a:off x="920750" y="2781300"/>
          <a:ext cx="8424863" cy="2303463"/>
        </p:xfrm>
        <a:graphic>
          <a:graphicData uri="http://schemas.openxmlformats.org/drawingml/2006/table">
            <a:tbl>
              <a:tblPr/>
              <a:tblGrid>
                <a:gridCol w="1684338">
                  <a:extLst>
                    <a:ext uri="{9D8B030D-6E8A-4147-A177-3AD203B41FA5}">
                      <a16:colId xmlns:a16="http://schemas.microsoft.com/office/drawing/2014/main" val="20000"/>
                    </a:ext>
                  </a:extLst>
                </a:gridCol>
                <a:gridCol w="1684337">
                  <a:extLst>
                    <a:ext uri="{9D8B030D-6E8A-4147-A177-3AD203B41FA5}">
                      <a16:colId xmlns:a16="http://schemas.microsoft.com/office/drawing/2014/main" val="20001"/>
                    </a:ext>
                  </a:extLst>
                </a:gridCol>
                <a:gridCol w="1687513">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1346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болезни</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Поражаемые органы</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Диагностические признаки</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Источники инфекции</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7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5"/>
          <p:cNvGrpSpPr>
            <a:grpSpLocks/>
          </p:cNvGrpSpPr>
          <p:nvPr/>
        </p:nvGrpSpPr>
        <p:grpSpPr bwMode="auto">
          <a:xfrm>
            <a:off x="82550" y="38100"/>
            <a:ext cx="9748838" cy="1076325"/>
            <a:chOff x="48" y="24"/>
            <a:chExt cx="5669" cy="678"/>
          </a:xfrm>
        </p:grpSpPr>
        <p:pic>
          <p:nvPicPr>
            <p:cNvPr id="75786"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5787"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5788"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5789"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5778" name="Прямоугольник 1"/>
          <p:cNvSpPr>
            <a:spLocks noChangeArrowheads="1"/>
          </p:cNvSpPr>
          <p:nvPr/>
        </p:nvSpPr>
        <p:spPr bwMode="auto">
          <a:xfrm>
            <a:off x="773113" y="1341438"/>
            <a:ext cx="8280400" cy="549275"/>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ДИАГНОСТИЧЕСКИЕ ПРИЗНАКИ  ПЯТНИСТОСТЕЙ</a:t>
            </a:r>
          </a:p>
          <a:p>
            <a:pPr algn="ctr"/>
            <a:r>
              <a:rPr lang="ru-RU" b="0"/>
              <a:t>(фотографии из открытого доступа)</a:t>
            </a:r>
            <a:endParaRPr lang="ru-RU" sz="1800">
              <a:latin typeface="Times New Roman" pitchFamily="18" charset="0"/>
              <a:cs typeface="Times New Roman" pitchFamily="18" charset="0"/>
            </a:endParaRPr>
          </a:p>
        </p:txBody>
      </p:sp>
      <p:sp>
        <p:nvSpPr>
          <p:cNvPr id="75779" name="Прямоугольник 1"/>
          <p:cNvSpPr>
            <a:spLocks noChangeArrowheads="1"/>
          </p:cNvSpPr>
          <p:nvPr/>
        </p:nvSpPr>
        <p:spPr bwMode="auto">
          <a:xfrm>
            <a:off x="1362075" y="5499100"/>
            <a:ext cx="1538288"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Септориоз листьев</a:t>
            </a:r>
          </a:p>
        </p:txBody>
      </p:sp>
      <p:sp>
        <p:nvSpPr>
          <p:cNvPr id="75780" name="Прямоугольник 2"/>
          <p:cNvSpPr>
            <a:spLocks noChangeArrowheads="1"/>
          </p:cNvSpPr>
          <p:nvPr/>
        </p:nvSpPr>
        <p:spPr bwMode="auto">
          <a:xfrm>
            <a:off x="4838700" y="5522913"/>
            <a:ext cx="1427163" cy="277812"/>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Септориоз колоса</a:t>
            </a:r>
          </a:p>
        </p:txBody>
      </p:sp>
      <p:sp>
        <p:nvSpPr>
          <p:cNvPr id="75781" name="Прямоугольник 3"/>
          <p:cNvSpPr>
            <a:spLocks noChangeArrowheads="1"/>
          </p:cNvSpPr>
          <p:nvPr/>
        </p:nvSpPr>
        <p:spPr bwMode="auto">
          <a:xfrm>
            <a:off x="7947025" y="5535613"/>
            <a:ext cx="1119188" cy="277812"/>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Пиренофороз</a:t>
            </a:r>
          </a:p>
        </p:txBody>
      </p:sp>
      <p:pic>
        <p:nvPicPr>
          <p:cNvPr id="75782" name="Picture 3"/>
          <p:cNvPicPr>
            <a:picLocks noChangeAspect="1" noChangeArrowheads="1"/>
          </p:cNvPicPr>
          <p:nvPr/>
        </p:nvPicPr>
        <p:blipFill>
          <a:blip r:embed="rId5"/>
          <a:srcRect l="51527"/>
          <a:stretch>
            <a:fillRect/>
          </a:stretch>
        </p:blipFill>
        <p:spPr bwMode="auto">
          <a:xfrm>
            <a:off x="4635500" y="2203450"/>
            <a:ext cx="1630363" cy="2857500"/>
          </a:xfrm>
          <a:prstGeom prst="rect">
            <a:avLst/>
          </a:prstGeom>
          <a:noFill/>
          <a:ln w="9525">
            <a:noFill/>
            <a:miter lim="800000"/>
            <a:headEnd/>
            <a:tailEnd/>
          </a:ln>
        </p:spPr>
      </p:pic>
      <p:pic>
        <p:nvPicPr>
          <p:cNvPr id="75783" name="Picture 5"/>
          <p:cNvPicPr>
            <a:picLocks noChangeAspect="1" noChangeArrowheads="1"/>
          </p:cNvPicPr>
          <p:nvPr/>
        </p:nvPicPr>
        <p:blipFill>
          <a:blip r:embed="rId6"/>
          <a:srcRect/>
          <a:stretch>
            <a:fillRect/>
          </a:stretch>
        </p:blipFill>
        <p:spPr bwMode="auto">
          <a:xfrm>
            <a:off x="241300" y="2143125"/>
            <a:ext cx="3779838" cy="2978150"/>
          </a:xfrm>
          <a:prstGeom prst="rect">
            <a:avLst/>
          </a:prstGeom>
          <a:noFill/>
          <a:ln w="9525">
            <a:noFill/>
            <a:miter lim="800000"/>
            <a:headEnd/>
            <a:tailEnd/>
          </a:ln>
        </p:spPr>
      </p:pic>
      <p:pic>
        <p:nvPicPr>
          <p:cNvPr id="75784" name="Picture 6"/>
          <p:cNvPicPr>
            <a:picLocks noChangeAspect="1" noChangeArrowheads="1"/>
          </p:cNvPicPr>
          <p:nvPr/>
        </p:nvPicPr>
        <p:blipFill>
          <a:blip r:embed="rId7"/>
          <a:srcRect l="24780" r="27779"/>
          <a:stretch>
            <a:fillRect/>
          </a:stretch>
        </p:blipFill>
        <p:spPr bwMode="auto">
          <a:xfrm>
            <a:off x="7129463" y="2220913"/>
            <a:ext cx="2395537" cy="2840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5"/>
          <p:cNvGrpSpPr>
            <a:grpSpLocks/>
          </p:cNvGrpSpPr>
          <p:nvPr/>
        </p:nvGrpSpPr>
        <p:grpSpPr bwMode="auto">
          <a:xfrm>
            <a:off x="82550" y="38100"/>
            <a:ext cx="9748838" cy="1076325"/>
            <a:chOff x="48" y="24"/>
            <a:chExt cx="5669" cy="678"/>
          </a:xfrm>
        </p:grpSpPr>
        <p:pic>
          <p:nvPicPr>
            <p:cNvPr id="94232"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4233"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4234"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4235"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4210" name="Прямоугольник 1"/>
          <p:cNvSpPr>
            <a:spLocks noChangeArrowheads="1"/>
          </p:cNvSpPr>
          <p:nvPr/>
        </p:nvSpPr>
        <p:spPr bwMode="auto">
          <a:xfrm>
            <a:off x="1568450" y="1844675"/>
            <a:ext cx="6985000" cy="519113"/>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2: </a:t>
            </a:r>
            <a:r>
              <a:rPr lang="ru-RU"/>
              <a:t>Систематизируйте возбудителей пятнистостей ячменя по диагностическим признакам и заполните таблицу. </a:t>
            </a:r>
          </a:p>
        </p:txBody>
      </p:sp>
      <p:graphicFrame>
        <p:nvGraphicFramePr>
          <p:cNvPr id="85021" name="Group 29"/>
          <p:cNvGraphicFramePr>
            <a:graphicFrameLocks noGrp="1"/>
          </p:cNvGraphicFramePr>
          <p:nvPr/>
        </p:nvGraphicFramePr>
        <p:xfrm>
          <a:off x="920750" y="2781300"/>
          <a:ext cx="8424863" cy="2303463"/>
        </p:xfrm>
        <a:graphic>
          <a:graphicData uri="http://schemas.openxmlformats.org/drawingml/2006/table">
            <a:tbl>
              <a:tblPr/>
              <a:tblGrid>
                <a:gridCol w="1684338">
                  <a:extLst>
                    <a:ext uri="{9D8B030D-6E8A-4147-A177-3AD203B41FA5}">
                      <a16:colId xmlns:a16="http://schemas.microsoft.com/office/drawing/2014/main" val="20000"/>
                    </a:ext>
                  </a:extLst>
                </a:gridCol>
                <a:gridCol w="1684337">
                  <a:extLst>
                    <a:ext uri="{9D8B030D-6E8A-4147-A177-3AD203B41FA5}">
                      <a16:colId xmlns:a16="http://schemas.microsoft.com/office/drawing/2014/main" val="20001"/>
                    </a:ext>
                  </a:extLst>
                </a:gridCol>
                <a:gridCol w="1687513">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1346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болезни</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Возбудитель</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Поражаемые органы</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Диагностические признаки</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Источники инфекции</a:t>
                      </a:r>
                      <a:endParaRPr kumimoji="0" lang="ru-RU" sz="16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7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3" name="Group 5"/>
          <p:cNvGrpSpPr>
            <a:grpSpLocks/>
          </p:cNvGrpSpPr>
          <p:nvPr/>
        </p:nvGrpSpPr>
        <p:grpSpPr bwMode="auto">
          <a:xfrm>
            <a:off x="82550" y="38100"/>
            <a:ext cx="9748838" cy="1076325"/>
            <a:chOff x="48" y="24"/>
            <a:chExt cx="5669" cy="678"/>
          </a:xfrm>
        </p:grpSpPr>
        <p:pic>
          <p:nvPicPr>
            <p:cNvPr id="95256"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5257"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5258"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5259"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5234" name="Прямоугольник 1"/>
          <p:cNvSpPr>
            <a:spLocks noChangeArrowheads="1"/>
          </p:cNvSpPr>
          <p:nvPr/>
        </p:nvSpPr>
        <p:spPr bwMode="auto">
          <a:xfrm>
            <a:off x="776288" y="1484313"/>
            <a:ext cx="8353425" cy="1400175"/>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3: </a:t>
            </a:r>
            <a:r>
              <a:rPr lang="ru-RU" sz="1400"/>
              <a:t>Используя информационные ресурсы  официального сайта ФГБНУ «Национальный центр зерна им. П.П. Лукьяненко (</a:t>
            </a:r>
            <a:r>
              <a:rPr lang="ru-RU" sz="1400">
                <a:hlinkClick r:id="rId5"/>
              </a:rPr>
              <a:t>https://ncz-russia.ru/sorta-pshenitsy/</a:t>
            </a:r>
            <a:r>
              <a:rPr lang="ru-RU" sz="1400"/>
              <a:t>) и Государственного реестра селекционных достижений, допущенных к использованию на территории Российской Федерации (</a:t>
            </a:r>
            <a:r>
              <a:rPr lang="ru-RU" sz="1400">
                <a:hlinkClick r:id="rId6"/>
              </a:rPr>
              <a:t>https://reestr.gossortrf.ru/</a:t>
            </a:r>
            <a:r>
              <a:rPr lang="ru-RU" sz="1400"/>
              <a:t>), опишите иммунологические характеристики 10 сортов озимой пшеницы краснодарской селекции в отношении фузариоза колоса, заполните таблицу. </a:t>
            </a:r>
          </a:p>
        </p:txBody>
      </p:sp>
      <p:graphicFrame>
        <p:nvGraphicFramePr>
          <p:cNvPr id="86115" name="Group 99"/>
          <p:cNvGraphicFramePr>
            <a:graphicFrameLocks noGrp="1"/>
          </p:cNvGraphicFramePr>
          <p:nvPr/>
        </p:nvGraphicFramePr>
        <p:xfrm>
          <a:off x="560388" y="3357563"/>
          <a:ext cx="8567737" cy="2736851"/>
        </p:xfrm>
        <a:graphic>
          <a:graphicData uri="http://schemas.openxmlformats.org/drawingml/2006/table">
            <a:tbl>
              <a:tblPr/>
              <a:tblGrid>
                <a:gridCol w="1295400">
                  <a:extLst>
                    <a:ext uri="{9D8B030D-6E8A-4147-A177-3AD203B41FA5}">
                      <a16:colId xmlns:a16="http://schemas.microsoft.com/office/drawing/2014/main" val="20000"/>
                    </a:ext>
                  </a:extLst>
                </a:gridCol>
                <a:gridCol w="1655762">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gridCol w="2160588">
                  <a:extLst>
                    <a:ext uri="{9D8B030D-6E8A-4147-A177-3AD203B41FA5}">
                      <a16:colId xmlns:a16="http://schemas.microsoft.com/office/drawing/2014/main" val="20003"/>
                    </a:ext>
                  </a:extLst>
                </a:gridCol>
                <a:gridCol w="1798637">
                  <a:extLst>
                    <a:ext uri="{9D8B030D-6E8A-4147-A177-3AD203B41FA5}">
                      <a16:colId xmlns:a16="http://schemas.microsoft.com/office/drawing/2014/main" val="20004"/>
                    </a:ext>
                  </a:extLst>
                </a:gridCol>
              </a:tblGrid>
              <a:tr h="206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Сорт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Потенциальная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урожайность,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ц/га</a:t>
                      </a:r>
                      <a:endParaRPr kumimoji="0" lang="ru-RU" sz="1600" b="1" i="0" u="none" strike="noStrike" cap="none" normalizeH="0" baseline="0" smtClean="0">
                        <a:ln>
                          <a:noFill/>
                        </a:ln>
                        <a:solidFill>
                          <a:srgbClr val="000099"/>
                        </a:solidFill>
                        <a:effectLst/>
                        <a:latin typeface="Times New Roman" pitchFamily="18"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Мукомольно-хлебопекарные качества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Иммунологическая характеристика в отношении фузариоза колоса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райони-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рования</a:t>
                      </a:r>
                      <a:endParaRPr kumimoji="0" lang="ru-RU" sz="1600" b="1" i="0" u="none" strike="noStrike" cap="none" normalizeH="0" baseline="0" smtClean="0">
                        <a:ln>
                          <a:noFill/>
                        </a:ln>
                        <a:solidFill>
                          <a:srgbClr val="000099"/>
                        </a:solidFill>
                        <a:effectLst/>
                        <a:latin typeface="Times New Roman" pitchFamily="18"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5"/>
          <p:cNvGrpSpPr>
            <a:grpSpLocks/>
          </p:cNvGrpSpPr>
          <p:nvPr/>
        </p:nvGrpSpPr>
        <p:grpSpPr bwMode="auto">
          <a:xfrm>
            <a:off x="82550" y="38100"/>
            <a:ext cx="9748838" cy="1076325"/>
            <a:chOff x="48" y="24"/>
            <a:chExt cx="5669" cy="678"/>
          </a:xfrm>
        </p:grpSpPr>
        <p:pic>
          <p:nvPicPr>
            <p:cNvPr id="96280"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6281"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6282"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6283"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6258" name="Прямоугольник 1"/>
          <p:cNvSpPr>
            <a:spLocks noChangeArrowheads="1"/>
          </p:cNvSpPr>
          <p:nvPr/>
        </p:nvSpPr>
        <p:spPr bwMode="auto">
          <a:xfrm>
            <a:off x="1568450" y="1484313"/>
            <a:ext cx="6985000" cy="884237"/>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4: </a:t>
            </a:r>
            <a:r>
              <a:rPr lang="ru-RU"/>
              <a:t>Используя Государственный каталог пестицидов и агрохимикатов… выберите и опишите три фунгицида (одно, двух и трехкомпонентный) для опрыскивания посевов зерновых культур против листовых пятнистостей, заполните таблицу. </a:t>
            </a:r>
          </a:p>
        </p:txBody>
      </p:sp>
      <p:graphicFrame>
        <p:nvGraphicFramePr>
          <p:cNvPr id="92251" name="Group 91"/>
          <p:cNvGraphicFramePr>
            <a:graphicFrameLocks noGrp="1"/>
          </p:cNvGraphicFramePr>
          <p:nvPr/>
        </p:nvGraphicFramePr>
        <p:xfrm>
          <a:off x="920750" y="2708275"/>
          <a:ext cx="8208963" cy="2233613"/>
        </p:xfrm>
        <a:graphic>
          <a:graphicData uri="http://schemas.openxmlformats.org/drawingml/2006/table">
            <a:tbl>
              <a:tblPr/>
              <a:tblGrid>
                <a:gridCol w="1641475">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643063">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tblGrid>
              <a:tr h="144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фунгицида, препаративная форма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Действующие вещества, содержание</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Культура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Вредный объект</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Норма применения, л(кг)/т</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1" name="Group 5"/>
          <p:cNvGrpSpPr>
            <a:grpSpLocks/>
          </p:cNvGrpSpPr>
          <p:nvPr/>
        </p:nvGrpSpPr>
        <p:grpSpPr bwMode="auto">
          <a:xfrm>
            <a:off x="82550" y="38100"/>
            <a:ext cx="9748838" cy="1076325"/>
            <a:chOff x="48" y="24"/>
            <a:chExt cx="5669" cy="678"/>
          </a:xfrm>
        </p:grpSpPr>
        <p:pic>
          <p:nvPicPr>
            <p:cNvPr id="97304"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97305"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97306"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97307"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97282" name="Прямоугольник 1"/>
          <p:cNvSpPr>
            <a:spLocks noChangeArrowheads="1"/>
          </p:cNvSpPr>
          <p:nvPr/>
        </p:nvSpPr>
        <p:spPr bwMode="auto">
          <a:xfrm>
            <a:off x="1568450" y="1484313"/>
            <a:ext cx="6985000" cy="701675"/>
          </a:xfrm>
          <a:prstGeom prst="rect">
            <a:avLst/>
          </a:prstGeom>
          <a:noFill/>
          <a:ln w="9525">
            <a:noFill/>
            <a:miter lim="800000"/>
            <a:headEnd/>
            <a:tailEnd/>
          </a:ln>
        </p:spPr>
        <p:txBody>
          <a:bodyPr>
            <a:spAutoFit/>
          </a:bodyPr>
          <a:lstStyle/>
          <a:p>
            <a:pPr algn="ctr"/>
            <a:r>
              <a:rPr lang="ru-RU" sz="1600">
                <a:latin typeface="Times New Roman" pitchFamily="18" charset="0"/>
                <a:cs typeface="Times New Roman" pitchFamily="18" charset="0"/>
              </a:rPr>
              <a:t>ЗАДАНИЕ 5: </a:t>
            </a:r>
            <a:r>
              <a:rPr lang="ru-RU"/>
              <a:t>Используя Государственный каталог пестицидов и агрохимикатов… выберите и опишите три фунгицида для опрыскивания посевов зерновых культур против фузариоза колоса, заполните таблицу. </a:t>
            </a:r>
          </a:p>
        </p:txBody>
      </p:sp>
      <p:graphicFrame>
        <p:nvGraphicFramePr>
          <p:cNvPr id="92251" name="Group 91"/>
          <p:cNvGraphicFramePr>
            <a:graphicFrameLocks noGrp="1"/>
          </p:cNvGraphicFramePr>
          <p:nvPr/>
        </p:nvGraphicFramePr>
        <p:xfrm>
          <a:off x="920750" y="2708275"/>
          <a:ext cx="8208963" cy="2233613"/>
        </p:xfrm>
        <a:graphic>
          <a:graphicData uri="http://schemas.openxmlformats.org/drawingml/2006/table">
            <a:tbl>
              <a:tblPr/>
              <a:tblGrid>
                <a:gridCol w="1641475">
                  <a:extLst>
                    <a:ext uri="{9D8B030D-6E8A-4147-A177-3AD203B41FA5}">
                      <a16:colId xmlns:a16="http://schemas.microsoft.com/office/drawing/2014/main" val="20000"/>
                    </a:ext>
                  </a:extLst>
                </a:gridCol>
                <a:gridCol w="1641475">
                  <a:extLst>
                    <a:ext uri="{9D8B030D-6E8A-4147-A177-3AD203B41FA5}">
                      <a16:colId xmlns:a16="http://schemas.microsoft.com/office/drawing/2014/main" val="20001"/>
                    </a:ext>
                  </a:extLst>
                </a:gridCol>
                <a:gridCol w="1643063">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tblGrid>
              <a:tr h="144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Название фунгицида, препаративная форма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Действующие вещества, содержание</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Культура</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Вредный объект</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99"/>
                          </a:solidFill>
                          <a:effectLst/>
                          <a:latin typeface="Times New Roman" pitchFamily="18" charset="0"/>
                          <a:ea typeface="Calibri" pitchFamily="34" charset="0"/>
                          <a:cs typeface="Times New Roman" pitchFamily="18" charset="0"/>
                        </a:rPr>
                        <a:t>Норма применения, л(кг)/т</a:t>
                      </a:r>
                      <a:endParaRPr kumimoji="0" lang="ru-RU" sz="1200" b="1" i="0" u="none" strike="noStrike" cap="none" normalizeH="0" baseline="0" smtClean="0">
                        <a:ln>
                          <a:noFill/>
                        </a:ln>
                        <a:solidFill>
                          <a:srgbClr val="000099"/>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
          <p:cNvGrpSpPr>
            <a:grpSpLocks/>
          </p:cNvGrpSpPr>
          <p:nvPr/>
        </p:nvGrpSpPr>
        <p:grpSpPr bwMode="auto">
          <a:xfrm>
            <a:off x="82550" y="38100"/>
            <a:ext cx="9748838" cy="1076325"/>
            <a:chOff x="48" y="24"/>
            <a:chExt cx="5669" cy="678"/>
          </a:xfrm>
        </p:grpSpPr>
        <p:pic>
          <p:nvPicPr>
            <p:cNvPr id="7680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680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680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680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6802" name="Прямоугольник 1"/>
          <p:cNvSpPr>
            <a:spLocks noChangeArrowheads="1"/>
          </p:cNvSpPr>
          <p:nvPr/>
        </p:nvSpPr>
        <p:spPr bwMode="auto">
          <a:xfrm>
            <a:off x="773113" y="1341438"/>
            <a:ext cx="8280400" cy="915987"/>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ШКАЛА ИНТЕНСИВНОСТИ ПОРАЖЕНИЯ ЛИСТЬЕВ ПШЕНИЦЫ ПИРЕНОФОРОЗОМ </a:t>
            </a:r>
          </a:p>
          <a:p>
            <a:pPr algn="ctr"/>
            <a:r>
              <a:rPr lang="ru-RU" sz="1800" b="0">
                <a:latin typeface="Times New Roman" pitchFamily="18" charset="0"/>
                <a:cs typeface="Times New Roman" pitchFamily="18" charset="0"/>
              </a:rPr>
              <a:t>(</a:t>
            </a:r>
            <a:r>
              <a:rPr lang="ru-RU" b="0"/>
              <a:t>Волкова Г.В., Кремнева О.Ю., Андронова А.Е., Надыкта В.Д., 2012</a:t>
            </a:r>
            <a:r>
              <a:rPr lang="ru-RU" sz="1800" b="0">
                <a:latin typeface="Times New Roman" pitchFamily="18" charset="0"/>
                <a:cs typeface="Times New Roman" pitchFamily="18" charset="0"/>
              </a:rPr>
              <a:t>)</a:t>
            </a:r>
          </a:p>
        </p:txBody>
      </p:sp>
      <p:pic>
        <p:nvPicPr>
          <p:cNvPr id="76803" name="Picture 2" descr="\\192.168.1.102\деканаты\Факультет экологии и ландшафтной архитектуры\Кафедра химии и защиты  растений\Шутко А.П\БП\Пиренофороз.jpg"/>
          <p:cNvPicPr>
            <a:picLocks noChangeAspect="1" noChangeArrowheads="1"/>
          </p:cNvPicPr>
          <p:nvPr/>
        </p:nvPicPr>
        <p:blipFill>
          <a:blip r:embed="rId5"/>
          <a:srcRect t="6219" b="4478"/>
          <a:stretch>
            <a:fillRect/>
          </a:stretch>
        </p:blipFill>
        <p:spPr bwMode="auto">
          <a:xfrm>
            <a:off x="1784350" y="2492375"/>
            <a:ext cx="6408738"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5"/>
          <p:cNvGrpSpPr>
            <a:grpSpLocks/>
          </p:cNvGrpSpPr>
          <p:nvPr/>
        </p:nvGrpSpPr>
        <p:grpSpPr bwMode="auto">
          <a:xfrm>
            <a:off x="82550" y="38100"/>
            <a:ext cx="9748838" cy="1076325"/>
            <a:chOff x="48" y="24"/>
            <a:chExt cx="5669" cy="678"/>
          </a:xfrm>
        </p:grpSpPr>
        <p:pic>
          <p:nvPicPr>
            <p:cNvPr id="7782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783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783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783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7826" name="Прямоугольник 1"/>
          <p:cNvSpPr>
            <a:spLocks noChangeArrowheads="1"/>
          </p:cNvSpPr>
          <p:nvPr/>
        </p:nvSpPr>
        <p:spPr bwMode="auto">
          <a:xfrm>
            <a:off x="773113" y="1341438"/>
            <a:ext cx="8280400" cy="457200"/>
          </a:xfrm>
          <a:prstGeom prst="rect">
            <a:avLst/>
          </a:prstGeom>
          <a:noFill/>
          <a:ln w="9525">
            <a:noFill/>
            <a:miter lim="800000"/>
            <a:headEnd/>
            <a:tailEnd/>
          </a:ln>
        </p:spPr>
        <p:txBody>
          <a:bodyPr>
            <a:spAutoFit/>
          </a:bodyPr>
          <a:lstStyle/>
          <a:p>
            <a:pPr algn="ctr"/>
            <a:r>
              <a:rPr lang="ru-RU" sz="2400">
                <a:latin typeface="Times New Roman" pitchFamily="18" charset="0"/>
                <a:cs typeface="Times New Roman" pitchFamily="18" charset="0"/>
              </a:rPr>
              <a:t>СЕПТОРИОЗ ПШЕНИЦЫ</a:t>
            </a:r>
          </a:p>
        </p:txBody>
      </p:sp>
      <p:sp>
        <p:nvSpPr>
          <p:cNvPr id="77828" name="Rectangle 10"/>
          <p:cNvSpPr>
            <a:spLocks noChangeArrowheads="1"/>
          </p:cNvSpPr>
          <p:nvPr/>
        </p:nvSpPr>
        <p:spPr bwMode="auto">
          <a:xfrm>
            <a:off x="560388" y="1897063"/>
            <a:ext cx="8929687" cy="4664075"/>
          </a:xfrm>
          <a:prstGeom prst="rect">
            <a:avLst/>
          </a:prstGeom>
          <a:noFill/>
          <a:ln w="9525">
            <a:noFill/>
            <a:miter lim="800000"/>
            <a:headEnd/>
            <a:tailEnd/>
          </a:ln>
        </p:spPr>
        <p:txBody>
          <a:bodyPr anchor="ctr">
            <a:spAutoFit/>
          </a:bodyPr>
          <a:lstStyle/>
          <a:p>
            <a:pPr indent="457200"/>
            <a:r>
              <a:rPr lang="ru-RU" sz="2000">
                <a:latin typeface="Times New Roman" pitchFamily="18" charset="0"/>
              </a:rPr>
              <a:t>	Возбудители – в основном грибы </a:t>
            </a:r>
            <a:r>
              <a:rPr lang="en-US" sz="2000" i="1">
                <a:latin typeface="Times New Roman" pitchFamily="18" charset="0"/>
              </a:rPr>
              <a:t>Stagonospora nodorum</a:t>
            </a:r>
            <a:r>
              <a:rPr lang="en-US" sz="2000">
                <a:latin typeface="Times New Roman" pitchFamily="18" charset="0"/>
              </a:rPr>
              <a:t> Berk</a:t>
            </a:r>
            <a:r>
              <a:rPr lang="ru-RU" sz="2000">
                <a:latin typeface="Times New Roman" pitchFamily="18" charset="0"/>
              </a:rPr>
              <a:t>. и </a:t>
            </a:r>
            <a:r>
              <a:rPr lang="en-US" sz="2000" i="1">
                <a:latin typeface="Times New Roman" pitchFamily="18" charset="0"/>
              </a:rPr>
              <a:t>Septoria tritici</a:t>
            </a:r>
            <a:r>
              <a:rPr lang="en-US" sz="2000">
                <a:latin typeface="Times New Roman" pitchFamily="18" charset="0"/>
              </a:rPr>
              <a:t> R</a:t>
            </a:r>
            <a:r>
              <a:rPr lang="ru-RU" sz="2000">
                <a:latin typeface="Times New Roman" pitchFamily="18" charset="0"/>
              </a:rPr>
              <a:t>. </a:t>
            </a:r>
            <a:r>
              <a:rPr lang="en-US" sz="2000">
                <a:latin typeface="Times New Roman" pitchFamily="18" charset="0"/>
              </a:rPr>
              <a:t>et D</a:t>
            </a:r>
            <a:r>
              <a:rPr lang="ru-RU" sz="2000">
                <a:latin typeface="Times New Roman" pitchFamily="18" charset="0"/>
              </a:rPr>
              <a:t>. </a:t>
            </a:r>
          </a:p>
          <a:p>
            <a:pPr indent="457200"/>
            <a:r>
              <a:rPr lang="ru-RU" sz="2000">
                <a:latin typeface="Times New Roman" pitchFamily="18" charset="0"/>
              </a:rPr>
              <a:t>	Систематическое положение:  отдел </a:t>
            </a:r>
            <a:r>
              <a:rPr lang="ru-RU" sz="2000" i="1">
                <a:latin typeface="Times New Roman" pitchFamily="18" charset="0"/>
              </a:rPr>
              <a:t>Deuteromycota</a:t>
            </a:r>
            <a:r>
              <a:rPr lang="ru-RU" sz="2000">
                <a:latin typeface="Times New Roman" pitchFamily="18" charset="0"/>
              </a:rPr>
              <a:t>, класс  </a:t>
            </a:r>
            <a:r>
              <a:rPr lang="ru-RU" sz="2000" i="1">
                <a:latin typeface="Times New Roman" pitchFamily="18" charset="0"/>
              </a:rPr>
              <a:t>Coelomycetes</a:t>
            </a:r>
            <a:r>
              <a:rPr lang="ru-RU" sz="2000">
                <a:latin typeface="Times New Roman" pitchFamily="18" charset="0"/>
              </a:rPr>
              <a:t>,  семейство </a:t>
            </a:r>
            <a:r>
              <a:rPr lang="ru-RU" sz="2000" i="1">
                <a:latin typeface="Times New Roman" pitchFamily="18" charset="0"/>
              </a:rPr>
              <a:t>Sphaeropsidaceae.</a:t>
            </a:r>
            <a:endParaRPr lang="ru-RU" sz="2000">
              <a:latin typeface="Times New Roman" pitchFamily="18" charset="0"/>
            </a:endParaRPr>
          </a:p>
          <a:p>
            <a:pPr indent="457200"/>
            <a:r>
              <a:rPr lang="ru-RU" sz="2000">
                <a:latin typeface="Times New Roman" pitchFamily="18" charset="0"/>
              </a:rPr>
              <a:t>	</a:t>
            </a:r>
          </a:p>
          <a:p>
            <a:pPr indent="457200"/>
            <a:r>
              <a:rPr lang="ru-RU" sz="2000">
                <a:latin typeface="Times New Roman" pitchFamily="18" charset="0"/>
              </a:rPr>
              <a:t>	Болезнь поражает все надземные органы растений, в том числе колос и зерно в нем. На пораженных органах образуются светлые желтые, бурые или коричневые пятна с темным ободком и без него, на которых формируются мелкие черные пикниды с пикноспорами. Листья засыхают, стебли буреют и часто перегибаются, зерно щуплое. </a:t>
            </a:r>
          </a:p>
          <a:p>
            <a:pPr indent="457200"/>
            <a:r>
              <a:rPr lang="ru-RU" sz="2000">
                <a:latin typeface="Times New Roman" pitchFamily="18" charset="0"/>
              </a:rPr>
              <a:t>	Пикноспоры прорастают в каплях влаги при температуре 9-28°С. Гриб зимует в форме пикнид и мицелия на растительных остатках, в семенах, на посевах озимых, падалице, сорняках (овсяница, мятлик и др.)</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49" name="Group 5"/>
          <p:cNvGrpSpPr>
            <a:grpSpLocks/>
          </p:cNvGrpSpPr>
          <p:nvPr/>
        </p:nvGrpSpPr>
        <p:grpSpPr bwMode="auto">
          <a:xfrm>
            <a:off x="82550" y="38100"/>
            <a:ext cx="9748838" cy="1076325"/>
            <a:chOff x="48" y="24"/>
            <a:chExt cx="5669" cy="678"/>
          </a:xfrm>
        </p:grpSpPr>
        <p:pic>
          <p:nvPicPr>
            <p:cNvPr id="78853"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8854"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8855"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8856"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8850" name="Прямоугольник 1"/>
          <p:cNvSpPr>
            <a:spLocks noChangeArrowheads="1"/>
          </p:cNvSpPr>
          <p:nvPr/>
        </p:nvSpPr>
        <p:spPr bwMode="auto">
          <a:xfrm>
            <a:off x="773113" y="1341438"/>
            <a:ext cx="8280400" cy="457200"/>
          </a:xfrm>
          <a:prstGeom prst="rect">
            <a:avLst/>
          </a:prstGeom>
          <a:noFill/>
          <a:ln w="9525">
            <a:noFill/>
            <a:miter lim="800000"/>
            <a:headEnd/>
            <a:tailEnd/>
          </a:ln>
        </p:spPr>
        <p:txBody>
          <a:bodyPr>
            <a:spAutoFit/>
          </a:bodyPr>
          <a:lstStyle/>
          <a:p>
            <a:pPr algn="ctr"/>
            <a:r>
              <a:rPr lang="ru-RU" sz="2400">
                <a:latin typeface="Times New Roman" pitchFamily="18" charset="0"/>
                <a:cs typeface="Times New Roman" pitchFamily="18" charset="0"/>
              </a:rPr>
              <a:t>ПИРЕНОФОРОЗ  ПШЕНИЦЫ</a:t>
            </a:r>
          </a:p>
        </p:txBody>
      </p:sp>
      <p:sp>
        <p:nvSpPr>
          <p:cNvPr id="78852" name="Rectangle 10"/>
          <p:cNvSpPr>
            <a:spLocks noChangeArrowheads="1"/>
          </p:cNvSpPr>
          <p:nvPr/>
        </p:nvSpPr>
        <p:spPr bwMode="auto">
          <a:xfrm>
            <a:off x="560388" y="1860550"/>
            <a:ext cx="8929687" cy="4737100"/>
          </a:xfrm>
          <a:prstGeom prst="rect">
            <a:avLst/>
          </a:prstGeom>
          <a:noFill/>
          <a:ln w="9525">
            <a:noFill/>
            <a:miter lim="800000"/>
            <a:headEnd/>
            <a:tailEnd/>
          </a:ln>
        </p:spPr>
        <p:txBody>
          <a:bodyPr anchor="ctr">
            <a:spAutoFit/>
          </a:bodyPr>
          <a:lstStyle/>
          <a:p>
            <a:pPr indent="457200"/>
            <a:r>
              <a:rPr lang="ru-RU" sz="1600">
                <a:latin typeface="Times New Roman" pitchFamily="18" charset="0"/>
              </a:rPr>
              <a:t>	Возбудитель:</a:t>
            </a:r>
          </a:p>
          <a:p>
            <a:pPr indent="457200"/>
            <a:r>
              <a:rPr lang="ru-RU" sz="1600">
                <a:latin typeface="Times New Roman" pitchFamily="18" charset="0"/>
              </a:rPr>
              <a:t>	Анаморфа - </a:t>
            </a:r>
            <a:r>
              <a:rPr lang="en-US" sz="1600">
                <a:latin typeface="Times New Roman" pitchFamily="18" charset="0"/>
              </a:rPr>
              <a:t>Drechslera tritici</a:t>
            </a:r>
            <a:r>
              <a:rPr lang="ru-RU" sz="1600">
                <a:latin typeface="Times New Roman" pitchFamily="18" charset="0"/>
              </a:rPr>
              <a:t>-</a:t>
            </a:r>
            <a:r>
              <a:rPr lang="en-US" sz="1600">
                <a:latin typeface="Times New Roman" pitchFamily="18" charset="0"/>
              </a:rPr>
              <a:t>repentis Ito</a:t>
            </a:r>
            <a:r>
              <a:rPr lang="ru-RU" sz="1600">
                <a:latin typeface="Times New Roman" pitchFamily="18" charset="0"/>
              </a:rPr>
              <a:t> (</a:t>
            </a:r>
            <a:r>
              <a:rPr lang="en-US" sz="1600">
                <a:latin typeface="Times New Roman" pitchFamily="18" charset="0"/>
              </a:rPr>
              <a:t>Helminthosporium tritici</a:t>
            </a:r>
            <a:r>
              <a:rPr lang="ru-RU" sz="1600">
                <a:latin typeface="Times New Roman" pitchFamily="18" charset="0"/>
              </a:rPr>
              <a:t>-</a:t>
            </a:r>
            <a:r>
              <a:rPr lang="en-US" sz="1600">
                <a:latin typeface="Times New Roman" pitchFamily="18" charset="0"/>
              </a:rPr>
              <a:t>repentis Died</a:t>
            </a:r>
            <a:r>
              <a:rPr lang="ru-RU" sz="1600">
                <a:latin typeface="Times New Roman" pitchFamily="18" charset="0"/>
              </a:rPr>
              <a:t>., </a:t>
            </a:r>
          </a:p>
          <a:p>
            <a:pPr indent="457200"/>
            <a:r>
              <a:rPr lang="ru-RU" sz="1600">
                <a:latin typeface="Times New Roman" pitchFamily="18" charset="0"/>
              </a:rPr>
              <a:t>	Систематическое положение:  отдел Deuteromycota, класс  Hyphomycetes, порядок  Hyphomycetales, семейство Dematiaceae.</a:t>
            </a:r>
          </a:p>
          <a:p>
            <a:pPr indent="457200"/>
            <a:r>
              <a:rPr lang="ru-RU" sz="1600">
                <a:latin typeface="Times New Roman" pitchFamily="18" charset="0"/>
              </a:rPr>
              <a:t>	Телеоморфа</a:t>
            </a:r>
            <a:r>
              <a:rPr lang="fr-FR" sz="1600">
                <a:latin typeface="Times New Roman" pitchFamily="18" charset="0"/>
              </a:rPr>
              <a:t> - Pyrenophora tritici-repentis (Died.) Drechsl.) </a:t>
            </a:r>
            <a:endParaRPr lang="ru-RU" sz="1600">
              <a:latin typeface="Times New Roman" pitchFamily="18" charset="0"/>
            </a:endParaRPr>
          </a:p>
          <a:p>
            <a:pPr indent="457200"/>
            <a:r>
              <a:rPr lang="ru-RU" sz="1600">
                <a:latin typeface="Times New Roman" pitchFamily="18" charset="0"/>
              </a:rPr>
              <a:t>	Систематическое</a:t>
            </a:r>
            <a:r>
              <a:rPr lang="fr-FR" sz="1600">
                <a:latin typeface="Times New Roman" pitchFamily="18" charset="0"/>
              </a:rPr>
              <a:t> </a:t>
            </a:r>
            <a:r>
              <a:rPr lang="ru-RU" sz="1600">
                <a:latin typeface="Times New Roman" pitchFamily="18" charset="0"/>
              </a:rPr>
              <a:t>положение</a:t>
            </a:r>
            <a:r>
              <a:rPr lang="fr-FR" sz="1600">
                <a:latin typeface="Times New Roman" pitchFamily="18" charset="0"/>
              </a:rPr>
              <a:t>:  </a:t>
            </a:r>
            <a:r>
              <a:rPr lang="ru-RU" sz="1600">
                <a:latin typeface="Times New Roman" pitchFamily="18" charset="0"/>
              </a:rPr>
              <a:t>отдел</a:t>
            </a:r>
            <a:r>
              <a:rPr lang="fr-FR" sz="1600">
                <a:latin typeface="Times New Roman" pitchFamily="18" charset="0"/>
              </a:rPr>
              <a:t> Ascomycota, </a:t>
            </a:r>
            <a:r>
              <a:rPr lang="ru-RU" sz="1600">
                <a:latin typeface="Times New Roman" pitchFamily="18" charset="0"/>
              </a:rPr>
              <a:t>класс</a:t>
            </a:r>
            <a:r>
              <a:rPr lang="fr-FR" sz="1600">
                <a:latin typeface="Times New Roman" pitchFamily="18" charset="0"/>
              </a:rPr>
              <a:t> Ascomycetes, </a:t>
            </a:r>
            <a:r>
              <a:rPr lang="ru-RU" sz="1600">
                <a:latin typeface="Times New Roman" pitchFamily="18" charset="0"/>
              </a:rPr>
              <a:t>подкласс</a:t>
            </a:r>
            <a:r>
              <a:rPr lang="fr-FR" sz="1600">
                <a:latin typeface="Times New Roman" pitchFamily="18" charset="0"/>
              </a:rPr>
              <a:t> Dothideomycetidae, </a:t>
            </a:r>
            <a:r>
              <a:rPr lang="ru-RU" sz="1600">
                <a:latin typeface="Times New Roman" pitchFamily="18" charset="0"/>
              </a:rPr>
              <a:t>порядок</a:t>
            </a:r>
            <a:r>
              <a:rPr lang="fr-FR" sz="1600">
                <a:latin typeface="Times New Roman" pitchFamily="18" charset="0"/>
              </a:rPr>
              <a:t> Pleosporales, </a:t>
            </a:r>
            <a:r>
              <a:rPr lang="ru-RU" sz="1600">
                <a:latin typeface="Times New Roman" pitchFamily="18" charset="0"/>
              </a:rPr>
              <a:t>семейство</a:t>
            </a:r>
            <a:r>
              <a:rPr lang="fr-FR" sz="1600">
                <a:latin typeface="Times New Roman" pitchFamily="18" charset="0"/>
              </a:rPr>
              <a:t> Pleosporaceae.</a:t>
            </a:r>
            <a:endParaRPr lang="ru-RU" sz="1600">
              <a:latin typeface="Times New Roman" pitchFamily="18" charset="0"/>
            </a:endParaRPr>
          </a:p>
          <a:p>
            <a:pPr indent="457200"/>
            <a:endParaRPr lang="ru-RU" sz="1600">
              <a:latin typeface="Times New Roman" pitchFamily="18" charset="0"/>
            </a:endParaRPr>
          </a:p>
          <a:p>
            <a:pPr indent="457200"/>
            <a:r>
              <a:rPr lang="ru-RU" sz="1600">
                <a:latin typeface="Times New Roman" pitchFamily="18" charset="0"/>
              </a:rPr>
              <a:t>	Заболевание поражает листья, стебли, зерновки пшеницы.  Проявляется с обеих сторон листьев и листовых влагалищ озимой пшеницы и других злаковых культур в виде мелких одиночных или многочисленных пятен овальной или округлой формы, желтой или светло-коричневой окраски диаметром 2-5 мм. В центре пятна эпидермис слегка приподнят. На некоторых листьях в центре пораженного участка образуется коричневое некротическое пятно диаметром 1-2 мм. К концу сезона на сильно разросшихся пятнах появляется оливково-бурый налет конидиального спороношения. Гриб может инфицировать колос, на колосковых чешуях пятна удлиненные или в виде штрихов 2-4 х 1-2 мм, не разрастающиеся. Оболочка семян становится красноватой, зерна покрыты грязновато-красными пятнами – внешне напоминает поражение фузариозом.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5"/>
          <p:cNvGrpSpPr>
            <a:grpSpLocks/>
          </p:cNvGrpSpPr>
          <p:nvPr/>
        </p:nvGrpSpPr>
        <p:grpSpPr bwMode="auto">
          <a:xfrm>
            <a:off x="82550" y="38100"/>
            <a:ext cx="9748838" cy="1076325"/>
            <a:chOff x="48" y="24"/>
            <a:chExt cx="5669" cy="678"/>
          </a:xfrm>
        </p:grpSpPr>
        <p:pic>
          <p:nvPicPr>
            <p:cNvPr id="79877"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79878"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79879"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79880"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79874" name="Прямоугольник 1"/>
          <p:cNvSpPr>
            <a:spLocks noChangeArrowheads="1"/>
          </p:cNvSpPr>
          <p:nvPr/>
        </p:nvSpPr>
        <p:spPr bwMode="auto">
          <a:xfrm>
            <a:off x="773113" y="1341438"/>
            <a:ext cx="8280400" cy="457200"/>
          </a:xfrm>
          <a:prstGeom prst="rect">
            <a:avLst/>
          </a:prstGeom>
          <a:noFill/>
          <a:ln w="9525">
            <a:noFill/>
            <a:miter lim="800000"/>
            <a:headEnd/>
            <a:tailEnd/>
          </a:ln>
        </p:spPr>
        <p:txBody>
          <a:bodyPr>
            <a:spAutoFit/>
          </a:bodyPr>
          <a:lstStyle/>
          <a:p>
            <a:pPr algn="ctr"/>
            <a:r>
              <a:rPr lang="ru-RU" sz="2400">
                <a:latin typeface="Times New Roman" pitchFamily="18" charset="0"/>
                <a:cs typeface="Times New Roman" pitchFamily="18" charset="0"/>
              </a:rPr>
              <a:t>ПИРЕНОФОРОЗ  ПШЕНИЦЫ</a:t>
            </a:r>
          </a:p>
        </p:txBody>
      </p:sp>
      <p:sp>
        <p:nvSpPr>
          <p:cNvPr id="79876" name="Rectangle 10"/>
          <p:cNvSpPr>
            <a:spLocks noChangeArrowheads="1"/>
          </p:cNvSpPr>
          <p:nvPr/>
        </p:nvSpPr>
        <p:spPr bwMode="auto">
          <a:xfrm>
            <a:off x="560388" y="3212642"/>
            <a:ext cx="8929687" cy="2031325"/>
          </a:xfrm>
          <a:prstGeom prst="rect">
            <a:avLst/>
          </a:prstGeom>
          <a:noFill/>
          <a:ln w="9525">
            <a:noFill/>
            <a:miter lim="800000"/>
            <a:headEnd/>
            <a:tailEnd/>
          </a:ln>
        </p:spPr>
        <p:txBody>
          <a:bodyPr anchor="ctr">
            <a:spAutoFit/>
          </a:bodyPr>
          <a:lstStyle/>
          <a:p>
            <a:pPr indent="457200"/>
            <a:r>
              <a:rPr lang="ru-RU" sz="1400" dirty="0">
                <a:latin typeface="Times New Roman" pitchFamily="18" charset="0"/>
              </a:rPr>
              <a:t>	</a:t>
            </a:r>
            <a:r>
              <a:rPr lang="ru-RU" sz="1800" dirty="0">
                <a:latin typeface="Times New Roman" pitchFamily="18" charset="0"/>
              </a:rPr>
              <a:t>Осенью на стеблях и листовых влагалищах формируются мелкие, черные, часто обильные, приподнимающиеся над поверхностью стебля </a:t>
            </a:r>
            <a:r>
              <a:rPr lang="ru-RU" sz="1800" dirty="0" err="1">
                <a:latin typeface="Times New Roman" pitchFamily="18" charset="0"/>
              </a:rPr>
              <a:t>псевдотеции</a:t>
            </a:r>
            <a:r>
              <a:rPr lang="ru-RU" sz="1800" dirty="0">
                <a:latin typeface="Times New Roman" pitchFamily="18" charset="0"/>
              </a:rPr>
              <a:t>, которые зимуют на растительных остатках. Первичная инфекция осуществляется </a:t>
            </a:r>
            <a:r>
              <a:rPr lang="ru-RU" sz="1800" dirty="0" err="1">
                <a:latin typeface="Times New Roman" pitchFamily="18" charset="0"/>
              </a:rPr>
              <a:t>сумкоспорами</a:t>
            </a:r>
            <a:r>
              <a:rPr lang="ru-RU" sz="1800" dirty="0">
                <a:latin typeface="Times New Roman" pitchFamily="18" charset="0"/>
              </a:rPr>
              <a:t>.</a:t>
            </a:r>
          </a:p>
          <a:p>
            <a:pPr indent="457200"/>
            <a:r>
              <a:rPr lang="ru-RU" sz="1800" dirty="0">
                <a:latin typeface="Times New Roman" pitchFamily="18" charset="0"/>
              </a:rPr>
              <a:t>	Оптимальные условия для эпифитотии  - температура 24 - 27</a:t>
            </a:r>
            <a:r>
              <a:rPr lang="ru-RU" sz="1800" baseline="30000" dirty="0">
                <a:latin typeface="Times New Roman" pitchFamily="18" charset="0"/>
              </a:rPr>
              <a:t>0</a:t>
            </a:r>
            <a:r>
              <a:rPr lang="ru-RU" sz="1800" dirty="0">
                <a:latin typeface="Times New Roman" pitchFamily="18" charset="0"/>
              </a:rPr>
              <a:t>С, влажность воздуха 90 - 98%. Инкубационный период  - 1 неделя. </a:t>
            </a:r>
          </a:p>
          <a:p>
            <a:pPr indent="457200"/>
            <a:r>
              <a:rPr lang="ru-RU" sz="1800" dirty="0">
                <a:latin typeface="Times New Roman" pitchFamily="18" charset="0"/>
              </a:rPr>
              <a:t>	</a:t>
            </a:r>
            <a:endParaRPr lang="ru-RU" sz="14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5"/>
          <p:cNvGrpSpPr>
            <a:grpSpLocks/>
          </p:cNvGrpSpPr>
          <p:nvPr/>
        </p:nvGrpSpPr>
        <p:grpSpPr bwMode="auto">
          <a:xfrm>
            <a:off x="82550" y="38100"/>
            <a:ext cx="9748838" cy="1076325"/>
            <a:chOff x="48" y="24"/>
            <a:chExt cx="5669" cy="678"/>
          </a:xfrm>
        </p:grpSpPr>
        <p:pic>
          <p:nvPicPr>
            <p:cNvPr id="8090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091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091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091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0898" name="Прямоугольник 1"/>
          <p:cNvSpPr>
            <a:spLocks noChangeArrowheads="1"/>
          </p:cNvSpPr>
          <p:nvPr/>
        </p:nvSpPr>
        <p:spPr bwMode="auto">
          <a:xfrm>
            <a:off x="773113" y="1341438"/>
            <a:ext cx="8280400" cy="549275"/>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ПЯТНИСТОСТИ  ЯЧМЕНЯ</a:t>
            </a:r>
          </a:p>
          <a:p>
            <a:pPr algn="ctr"/>
            <a:r>
              <a:rPr lang="ru-RU" b="0"/>
              <a:t>(фотографии из открытого доступа)</a:t>
            </a:r>
            <a:endParaRPr lang="ru-RU" sz="1800">
              <a:latin typeface="Times New Roman" pitchFamily="18" charset="0"/>
              <a:cs typeface="Times New Roman" pitchFamily="18" charset="0"/>
            </a:endParaRPr>
          </a:p>
        </p:txBody>
      </p:sp>
      <p:pic>
        <p:nvPicPr>
          <p:cNvPr id="80899" name="Picture 4"/>
          <p:cNvPicPr>
            <a:picLocks noChangeAspect="1" noChangeArrowheads="1"/>
          </p:cNvPicPr>
          <p:nvPr/>
        </p:nvPicPr>
        <p:blipFill>
          <a:blip r:embed="rId5"/>
          <a:srcRect/>
          <a:stretch>
            <a:fillRect/>
          </a:stretch>
        </p:blipFill>
        <p:spPr bwMode="auto">
          <a:xfrm>
            <a:off x="849313" y="2133600"/>
            <a:ext cx="2079625" cy="3089275"/>
          </a:xfrm>
          <a:prstGeom prst="rect">
            <a:avLst/>
          </a:prstGeom>
          <a:noFill/>
          <a:ln w="9525">
            <a:noFill/>
            <a:miter lim="800000"/>
            <a:headEnd/>
            <a:tailEnd/>
          </a:ln>
        </p:spPr>
      </p:pic>
      <p:pic>
        <p:nvPicPr>
          <p:cNvPr id="80900" name="Picture 2"/>
          <p:cNvPicPr>
            <a:picLocks noChangeAspect="1" noChangeArrowheads="1"/>
          </p:cNvPicPr>
          <p:nvPr/>
        </p:nvPicPr>
        <p:blipFill>
          <a:blip r:embed="rId6"/>
          <a:srcRect/>
          <a:stretch>
            <a:fillRect/>
          </a:stretch>
        </p:blipFill>
        <p:spPr bwMode="auto">
          <a:xfrm>
            <a:off x="2360613" y="4724400"/>
            <a:ext cx="1285875" cy="1201738"/>
          </a:xfrm>
          <a:prstGeom prst="rect">
            <a:avLst/>
          </a:prstGeom>
          <a:noFill/>
          <a:ln w="9525">
            <a:noFill/>
            <a:miter lim="800000"/>
            <a:headEnd/>
            <a:tailEnd/>
          </a:ln>
        </p:spPr>
      </p:pic>
      <p:pic>
        <p:nvPicPr>
          <p:cNvPr id="80901" name="Picture 3"/>
          <p:cNvPicPr>
            <a:picLocks noChangeAspect="1" noChangeArrowheads="1"/>
          </p:cNvPicPr>
          <p:nvPr/>
        </p:nvPicPr>
        <p:blipFill>
          <a:blip r:embed="rId7"/>
          <a:srcRect/>
          <a:stretch>
            <a:fillRect/>
          </a:stretch>
        </p:blipFill>
        <p:spPr bwMode="auto">
          <a:xfrm>
            <a:off x="3944938" y="2133600"/>
            <a:ext cx="2078037" cy="3154363"/>
          </a:xfrm>
          <a:prstGeom prst="rect">
            <a:avLst/>
          </a:prstGeom>
          <a:noFill/>
          <a:ln w="9525">
            <a:noFill/>
            <a:miter lim="800000"/>
            <a:headEnd/>
            <a:tailEnd/>
          </a:ln>
        </p:spPr>
      </p:pic>
      <p:pic>
        <p:nvPicPr>
          <p:cNvPr id="80902" name="Picture 2" descr="https://www.farminguk.com/images/news/45610_1.jpg"/>
          <p:cNvPicPr>
            <a:picLocks noChangeAspect="1" noChangeArrowheads="1"/>
          </p:cNvPicPr>
          <p:nvPr/>
        </p:nvPicPr>
        <p:blipFill>
          <a:blip r:embed="rId8" cstate="print"/>
          <a:srcRect/>
          <a:stretch>
            <a:fillRect/>
          </a:stretch>
        </p:blipFill>
        <p:spPr bwMode="auto">
          <a:xfrm>
            <a:off x="6753225" y="2133600"/>
            <a:ext cx="2447925" cy="1631950"/>
          </a:xfrm>
          <a:prstGeom prst="rect">
            <a:avLst/>
          </a:prstGeom>
          <a:noFill/>
          <a:ln w="9525">
            <a:noFill/>
            <a:miter lim="800000"/>
            <a:headEnd/>
            <a:tailEnd/>
          </a:ln>
        </p:spPr>
      </p:pic>
      <p:sp>
        <p:nvSpPr>
          <p:cNvPr id="80903" name="Прямоугольник 13"/>
          <p:cNvSpPr>
            <a:spLocks noChangeArrowheads="1"/>
          </p:cNvSpPr>
          <p:nvPr/>
        </p:nvSpPr>
        <p:spPr bwMode="auto">
          <a:xfrm>
            <a:off x="642938" y="6021388"/>
            <a:ext cx="2668587" cy="461962"/>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Темно-бурая пятнистость </a:t>
            </a:r>
          </a:p>
          <a:p>
            <a:pPr algn="ctr"/>
            <a:r>
              <a:rPr lang="ru-RU">
                <a:latin typeface="Times New Roman" pitchFamily="18" charset="0"/>
                <a:cs typeface="Times New Roman" pitchFamily="18" charset="0"/>
              </a:rPr>
              <a:t>(обыкновенный гельминтоспориоз)</a:t>
            </a:r>
          </a:p>
        </p:txBody>
      </p:sp>
      <p:sp>
        <p:nvSpPr>
          <p:cNvPr id="80904" name="Прямоугольник 14"/>
          <p:cNvSpPr>
            <a:spLocks noChangeArrowheads="1"/>
          </p:cNvSpPr>
          <p:nvPr/>
        </p:nvSpPr>
        <p:spPr bwMode="auto">
          <a:xfrm>
            <a:off x="6897688" y="3860800"/>
            <a:ext cx="2205037" cy="277813"/>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Сетчатый гельминтоспориоз</a:t>
            </a:r>
          </a:p>
        </p:txBody>
      </p:sp>
      <p:sp>
        <p:nvSpPr>
          <p:cNvPr id="80905" name="Прямоугольник 15"/>
          <p:cNvSpPr>
            <a:spLocks noChangeArrowheads="1"/>
          </p:cNvSpPr>
          <p:nvPr/>
        </p:nvSpPr>
        <p:spPr bwMode="auto">
          <a:xfrm>
            <a:off x="3873500" y="5805488"/>
            <a:ext cx="2343150" cy="285750"/>
          </a:xfrm>
          <a:prstGeom prst="rect">
            <a:avLst/>
          </a:prstGeom>
          <a:noFill/>
          <a:ln w="9525">
            <a:noFill/>
            <a:miter lim="800000"/>
            <a:headEnd/>
            <a:tailEnd/>
          </a:ln>
        </p:spPr>
        <p:txBody>
          <a:bodyPr>
            <a:spAutoFit/>
          </a:bodyPr>
          <a:lstStyle/>
          <a:p>
            <a:pPr algn="ctr"/>
            <a:r>
              <a:rPr lang="ru-RU">
                <a:latin typeface="Times New Roman" pitchFamily="18" charset="0"/>
                <a:cs typeface="Times New Roman" pitchFamily="18" charset="0"/>
              </a:rPr>
              <a:t>Полосатый гельминтоспориоз</a:t>
            </a:r>
          </a:p>
        </p:txBody>
      </p:sp>
      <p:sp>
        <p:nvSpPr>
          <p:cNvPr id="80906" name="Прямоугольник 16"/>
          <p:cNvSpPr>
            <a:spLocks noChangeArrowheads="1"/>
          </p:cNvSpPr>
          <p:nvPr/>
        </p:nvSpPr>
        <p:spPr bwMode="auto">
          <a:xfrm>
            <a:off x="7545388" y="6165850"/>
            <a:ext cx="1150937" cy="276225"/>
          </a:xfrm>
          <a:prstGeom prst="rect">
            <a:avLst/>
          </a:prstGeom>
          <a:noFill/>
          <a:ln w="9525">
            <a:noFill/>
            <a:miter lim="800000"/>
            <a:headEnd/>
            <a:tailEnd/>
          </a:ln>
        </p:spPr>
        <p:txBody>
          <a:bodyPr wrap="none">
            <a:spAutoFit/>
          </a:bodyPr>
          <a:lstStyle/>
          <a:p>
            <a:pPr algn="ctr"/>
            <a:r>
              <a:rPr lang="ru-RU">
                <a:latin typeface="Times New Roman" pitchFamily="18" charset="0"/>
                <a:cs typeface="Times New Roman" pitchFamily="18" charset="0"/>
              </a:rPr>
              <a:t>Ринхоспориоз</a:t>
            </a:r>
          </a:p>
        </p:txBody>
      </p:sp>
      <p:pic>
        <p:nvPicPr>
          <p:cNvPr id="80907" name="Picture 4" descr="http://agronomok.com.ua/img/problems/1534403528_1.jpg"/>
          <p:cNvPicPr>
            <a:picLocks noChangeAspect="1" noChangeArrowheads="1"/>
          </p:cNvPicPr>
          <p:nvPr/>
        </p:nvPicPr>
        <p:blipFill>
          <a:blip r:embed="rId9"/>
          <a:srcRect/>
          <a:stretch>
            <a:fillRect/>
          </a:stretch>
        </p:blipFill>
        <p:spPr bwMode="auto">
          <a:xfrm>
            <a:off x="6824663" y="4365625"/>
            <a:ext cx="2441575" cy="1525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5"/>
          <p:cNvGrpSpPr>
            <a:grpSpLocks/>
          </p:cNvGrpSpPr>
          <p:nvPr/>
        </p:nvGrpSpPr>
        <p:grpSpPr bwMode="auto">
          <a:xfrm>
            <a:off x="82550" y="38100"/>
            <a:ext cx="9748838" cy="1076325"/>
            <a:chOff x="48" y="24"/>
            <a:chExt cx="5669" cy="678"/>
          </a:xfrm>
        </p:grpSpPr>
        <p:pic>
          <p:nvPicPr>
            <p:cNvPr id="81925"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1926"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1927"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1928"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1922"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ОБЫКНОВЕННЫЙ ГЕЛЬМИНТОСПОРИОЗ </a:t>
            </a:r>
          </a:p>
        </p:txBody>
      </p:sp>
      <p:sp>
        <p:nvSpPr>
          <p:cNvPr id="81924" name="Rectangle 10"/>
          <p:cNvSpPr>
            <a:spLocks noChangeArrowheads="1"/>
          </p:cNvSpPr>
          <p:nvPr/>
        </p:nvSpPr>
        <p:spPr bwMode="auto">
          <a:xfrm>
            <a:off x="560388" y="2241550"/>
            <a:ext cx="8624887" cy="3937000"/>
          </a:xfrm>
          <a:prstGeom prst="rect">
            <a:avLst/>
          </a:prstGeom>
          <a:noFill/>
          <a:ln w="9525">
            <a:noFill/>
            <a:miter lim="800000"/>
            <a:headEnd/>
            <a:tailEnd/>
          </a:ln>
        </p:spPr>
        <p:txBody>
          <a:bodyPr anchor="ctr">
            <a:spAutoFit/>
          </a:bodyPr>
          <a:lstStyle/>
          <a:p>
            <a:pPr indent="457200"/>
            <a:r>
              <a:rPr lang="ru-RU" sz="1800">
                <a:latin typeface="Times New Roman" pitchFamily="18" charset="0"/>
              </a:rPr>
              <a:t>	Возбудитель – гриб </a:t>
            </a:r>
            <a:r>
              <a:rPr lang="en-US" sz="1800" i="1">
                <a:latin typeface="Times New Roman" pitchFamily="18" charset="0"/>
              </a:rPr>
              <a:t>Helminthosporium sativum</a:t>
            </a:r>
            <a:r>
              <a:rPr lang="en-US" sz="1800">
                <a:latin typeface="Times New Roman" pitchFamily="18" charset="0"/>
              </a:rPr>
              <a:t> P</a:t>
            </a:r>
            <a:r>
              <a:rPr lang="ru-RU" sz="1800">
                <a:latin typeface="Times New Roman" pitchFamily="18" charset="0"/>
              </a:rPr>
              <a:t>. </a:t>
            </a:r>
            <a:r>
              <a:rPr lang="en-US" sz="1800">
                <a:latin typeface="Times New Roman" pitchFamily="18" charset="0"/>
              </a:rPr>
              <a:t>K</a:t>
            </a:r>
            <a:r>
              <a:rPr lang="ru-RU" sz="1800">
                <a:latin typeface="Times New Roman" pitchFamily="18" charset="0"/>
              </a:rPr>
              <a:t>. </a:t>
            </a:r>
            <a:r>
              <a:rPr lang="en-US" sz="1800">
                <a:latin typeface="Times New Roman" pitchFamily="18" charset="0"/>
              </a:rPr>
              <a:t>et B</a:t>
            </a:r>
            <a:r>
              <a:rPr lang="ru-RU" sz="1800">
                <a:latin typeface="Times New Roman" pitchFamily="18" charset="0"/>
              </a:rPr>
              <a:t>. (</a:t>
            </a:r>
            <a:r>
              <a:rPr lang="en-US" sz="1800" i="1">
                <a:latin typeface="Times New Roman" pitchFamily="18" charset="0"/>
              </a:rPr>
              <a:t>Bipolaris sorokiniana</a:t>
            </a:r>
            <a:r>
              <a:rPr lang="en-US" sz="1800">
                <a:latin typeface="Times New Roman" pitchFamily="18" charset="0"/>
              </a:rPr>
              <a:t> S</a:t>
            </a:r>
            <a:r>
              <a:rPr lang="ru-RU" sz="1800">
                <a:latin typeface="Times New Roman" pitchFamily="18" charset="0"/>
              </a:rPr>
              <a:t>., </a:t>
            </a:r>
            <a:r>
              <a:rPr lang="en-US" sz="1800" i="1">
                <a:latin typeface="Times New Roman" pitchFamily="18" charset="0"/>
              </a:rPr>
              <a:t>Drechslera sorokiniana</a:t>
            </a:r>
            <a:r>
              <a:rPr lang="en-US" sz="1800">
                <a:latin typeface="Times New Roman" pitchFamily="18" charset="0"/>
              </a:rPr>
              <a:t> Sub</a:t>
            </a:r>
            <a:r>
              <a:rPr lang="ru-RU" sz="1800">
                <a:latin typeface="Times New Roman" pitchFamily="18" charset="0"/>
              </a:rPr>
              <a:t>.). </a:t>
            </a:r>
          </a:p>
          <a:p>
            <a:pPr indent="457200"/>
            <a:r>
              <a:rPr lang="ru-RU" sz="1800">
                <a:latin typeface="Times New Roman" pitchFamily="18" charset="0"/>
              </a:rPr>
              <a:t>	Систематическое положение:  отдел </a:t>
            </a:r>
            <a:r>
              <a:rPr lang="ru-RU" sz="1800" i="1">
                <a:latin typeface="Times New Roman" pitchFamily="18" charset="0"/>
              </a:rPr>
              <a:t>Deuteromycota</a:t>
            </a:r>
            <a:r>
              <a:rPr lang="ru-RU" sz="1800">
                <a:latin typeface="Times New Roman" pitchFamily="18" charset="0"/>
              </a:rPr>
              <a:t>, класс  </a:t>
            </a:r>
            <a:r>
              <a:rPr lang="ru-RU" sz="1800" i="1">
                <a:latin typeface="Times New Roman" pitchFamily="18" charset="0"/>
              </a:rPr>
              <a:t>Hyphomycetes,</a:t>
            </a:r>
            <a:r>
              <a:rPr lang="ru-RU" sz="1800">
                <a:latin typeface="Times New Roman" pitchFamily="18" charset="0"/>
              </a:rPr>
              <a:t> порядок  </a:t>
            </a:r>
            <a:r>
              <a:rPr lang="ru-RU" sz="1800" i="1">
                <a:latin typeface="Times New Roman" pitchFamily="18" charset="0"/>
              </a:rPr>
              <a:t>Hyphomycetales</a:t>
            </a:r>
            <a:r>
              <a:rPr lang="ru-RU" sz="1800">
                <a:latin typeface="Times New Roman" pitchFamily="18" charset="0"/>
              </a:rPr>
              <a:t>, семейство  </a:t>
            </a:r>
            <a:r>
              <a:rPr lang="ru-RU" sz="1800" i="1">
                <a:latin typeface="Times New Roman" pitchFamily="18" charset="0"/>
              </a:rPr>
              <a:t>Dematiaceae.</a:t>
            </a:r>
            <a:endParaRPr lang="ru-RU" sz="1800">
              <a:latin typeface="Times New Roman" pitchFamily="18" charset="0"/>
            </a:endParaRPr>
          </a:p>
          <a:p>
            <a:pPr indent="457200"/>
            <a:endParaRPr lang="ru-RU" sz="1800">
              <a:latin typeface="Times New Roman" pitchFamily="18" charset="0"/>
            </a:endParaRPr>
          </a:p>
          <a:p>
            <a:pPr indent="457200"/>
            <a:r>
              <a:rPr lang="ru-RU" sz="1800">
                <a:latin typeface="Times New Roman" pitchFamily="18" charset="0"/>
              </a:rPr>
              <a:t>	Заболевание проявляется на всходах и взрослых растениях. На листьях заметны небольшие овальные слегка вытянутые пятна от темно-коричневого до темно-серого и светло-бурого цвета, в центре более светлые с темной каймой. На пятнах образуется оливково-бурый налет конидиального спороношения.</a:t>
            </a:r>
          </a:p>
          <a:p>
            <a:pPr indent="457200"/>
            <a:endParaRPr lang="ru-RU" sz="1800">
              <a:latin typeface="Times New Roman" pitchFamily="18" charset="0"/>
            </a:endParaRPr>
          </a:p>
          <a:p>
            <a:pPr indent="457200"/>
            <a:r>
              <a:rPr lang="ru-RU" sz="1800">
                <a:latin typeface="Times New Roman" pitchFamily="18" charset="0"/>
              </a:rPr>
              <a:t>	Благоприятные погодные условия для развития болезни – высокие температуры (22-26 °С) и высокая влажность воздуха (95-97 %).</a:t>
            </a:r>
          </a:p>
          <a:p>
            <a:pPr indent="457200"/>
            <a:r>
              <a:rPr lang="ru-RU" sz="1800">
                <a:latin typeface="Times New Roman" pitchFamily="18" charset="0"/>
              </a:rPr>
              <a:t>	Источники инфекции – семена, растительные остатки, сорняки.</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5"/>
          <p:cNvGrpSpPr>
            <a:grpSpLocks/>
          </p:cNvGrpSpPr>
          <p:nvPr/>
        </p:nvGrpSpPr>
        <p:grpSpPr bwMode="auto">
          <a:xfrm>
            <a:off x="82550" y="38100"/>
            <a:ext cx="9748838" cy="1076325"/>
            <a:chOff x="48" y="24"/>
            <a:chExt cx="5669" cy="678"/>
          </a:xfrm>
        </p:grpSpPr>
        <p:pic>
          <p:nvPicPr>
            <p:cNvPr id="82949" name="Picture 6" descr="Нац"/>
            <p:cNvPicPr>
              <a:picLocks noChangeAspect="1" noChangeArrowheads="1"/>
            </p:cNvPicPr>
            <p:nvPr/>
          </p:nvPicPr>
          <p:blipFill>
            <a:blip r:embed="rId2"/>
            <a:srcRect/>
            <a:stretch>
              <a:fillRect/>
            </a:stretch>
          </p:blipFill>
          <p:spPr bwMode="auto">
            <a:xfrm>
              <a:off x="4146" y="41"/>
              <a:ext cx="894" cy="649"/>
            </a:xfrm>
            <a:prstGeom prst="rect">
              <a:avLst/>
            </a:prstGeom>
            <a:noFill/>
            <a:ln w="9525">
              <a:noFill/>
              <a:miter lim="800000"/>
              <a:headEnd/>
              <a:tailEnd/>
            </a:ln>
          </p:spPr>
        </p:pic>
        <p:pic>
          <p:nvPicPr>
            <p:cNvPr id="82950" name="Picture 7" descr="КАЧЕСТВО ОБРАЗОВАНИЯ с фоном"/>
            <p:cNvPicPr>
              <a:picLocks noChangeAspect="1" noChangeArrowheads="1"/>
            </p:cNvPicPr>
            <p:nvPr/>
          </p:nvPicPr>
          <p:blipFill>
            <a:blip r:embed="rId3"/>
            <a:srcRect/>
            <a:stretch>
              <a:fillRect/>
            </a:stretch>
          </p:blipFill>
          <p:spPr bwMode="auto">
            <a:xfrm>
              <a:off x="5040" y="24"/>
              <a:ext cx="677" cy="678"/>
            </a:xfrm>
            <a:prstGeom prst="rect">
              <a:avLst/>
            </a:prstGeom>
            <a:noFill/>
            <a:ln w="9525">
              <a:noFill/>
              <a:miter lim="800000"/>
              <a:headEnd/>
              <a:tailEnd/>
            </a:ln>
          </p:spPr>
        </p:pic>
        <p:pic>
          <p:nvPicPr>
            <p:cNvPr id="82951" name="Picture 8" descr="ОСНОВНОЙ герб под резку"/>
            <p:cNvPicPr>
              <a:picLocks noChangeAspect="1" noChangeArrowheads="1"/>
            </p:cNvPicPr>
            <p:nvPr/>
          </p:nvPicPr>
          <p:blipFill>
            <a:blip r:embed="rId4"/>
            <a:srcRect/>
            <a:stretch>
              <a:fillRect/>
            </a:stretch>
          </p:blipFill>
          <p:spPr bwMode="auto">
            <a:xfrm>
              <a:off x="48" y="32"/>
              <a:ext cx="656" cy="656"/>
            </a:xfrm>
            <a:prstGeom prst="rect">
              <a:avLst/>
            </a:prstGeom>
            <a:noFill/>
            <a:ln w="9525">
              <a:noFill/>
              <a:miter lim="800000"/>
              <a:headEnd/>
              <a:tailEnd/>
            </a:ln>
          </p:spPr>
        </p:pic>
        <p:sp>
          <p:nvSpPr>
            <p:cNvPr id="82952" name="Text Box 9"/>
            <p:cNvSpPr txBox="1">
              <a:spLocks noChangeArrowheads="1"/>
            </p:cNvSpPr>
            <p:nvPr/>
          </p:nvSpPr>
          <p:spPr bwMode="auto">
            <a:xfrm>
              <a:off x="688" y="110"/>
              <a:ext cx="3472" cy="500"/>
            </a:xfrm>
            <a:prstGeom prst="rect">
              <a:avLst/>
            </a:prstGeom>
            <a:noFill/>
            <a:ln w="9525">
              <a:noFill/>
              <a:miter lim="800000"/>
              <a:headEnd/>
              <a:tailEnd/>
            </a:ln>
          </p:spPr>
          <p:txBody>
            <a:bodyPr>
              <a:spAutoFit/>
            </a:bodyPr>
            <a:lstStyle/>
            <a:p>
              <a:pPr algn="ctr">
                <a:spcBef>
                  <a:spcPct val="70000"/>
                </a:spcBef>
              </a:pPr>
              <a:r>
                <a:rPr lang="ru-RU" sz="2300">
                  <a:solidFill>
                    <a:schemeClr val="bg1"/>
                  </a:solidFill>
                </a:rPr>
                <a:t>Ставропольский государственный аграрный университет</a:t>
              </a:r>
            </a:p>
          </p:txBody>
        </p:sp>
      </p:grpSp>
      <p:sp>
        <p:nvSpPr>
          <p:cNvPr id="82946" name="Прямоугольник 1"/>
          <p:cNvSpPr>
            <a:spLocks noChangeArrowheads="1"/>
          </p:cNvSpPr>
          <p:nvPr/>
        </p:nvSpPr>
        <p:spPr bwMode="auto">
          <a:xfrm>
            <a:off x="773113" y="1341438"/>
            <a:ext cx="8280400" cy="366712"/>
          </a:xfrm>
          <a:prstGeom prst="rect">
            <a:avLst/>
          </a:prstGeom>
          <a:noFill/>
          <a:ln w="9525">
            <a:noFill/>
            <a:miter lim="800000"/>
            <a:headEnd/>
            <a:tailEnd/>
          </a:ln>
        </p:spPr>
        <p:txBody>
          <a:bodyPr>
            <a:spAutoFit/>
          </a:bodyPr>
          <a:lstStyle/>
          <a:p>
            <a:pPr algn="ctr"/>
            <a:r>
              <a:rPr lang="ru-RU" sz="1800">
                <a:latin typeface="Times New Roman" pitchFamily="18" charset="0"/>
                <a:cs typeface="Times New Roman" pitchFamily="18" charset="0"/>
              </a:rPr>
              <a:t>ПОЛОСАТЫЙ ГЕЛЬМИНТОСПОРИОЗ ЯЧМЕНЯ</a:t>
            </a:r>
          </a:p>
        </p:txBody>
      </p:sp>
      <p:sp>
        <p:nvSpPr>
          <p:cNvPr id="82948" name="Rectangle 10"/>
          <p:cNvSpPr>
            <a:spLocks noChangeArrowheads="1"/>
          </p:cNvSpPr>
          <p:nvPr/>
        </p:nvSpPr>
        <p:spPr bwMode="auto">
          <a:xfrm>
            <a:off x="560388" y="2379663"/>
            <a:ext cx="8624887" cy="3662362"/>
          </a:xfrm>
          <a:prstGeom prst="rect">
            <a:avLst/>
          </a:prstGeom>
          <a:noFill/>
          <a:ln w="9525">
            <a:noFill/>
            <a:miter lim="800000"/>
            <a:headEnd/>
            <a:tailEnd/>
          </a:ln>
        </p:spPr>
        <p:txBody>
          <a:bodyPr anchor="ctr">
            <a:spAutoFit/>
          </a:bodyPr>
          <a:lstStyle/>
          <a:p>
            <a:pPr indent="457200"/>
            <a:r>
              <a:rPr lang="ru-RU" sz="1800">
                <a:latin typeface="Times New Roman" pitchFamily="18" charset="0"/>
              </a:rPr>
              <a:t>	 Возбудитель – гриб </a:t>
            </a:r>
            <a:r>
              <a:rPr lang="en-US" sz="1800" i="1">
                <a:latin typeface="Times New Roman" pitchFamily="18" charset="0"/>
              </a:rPr>
              <a:t>Drechslera graminea</a:t>
            </a:r>
            <a:r>
              <a:rPr lang="ru-RU" sz="1800">
                <a:latin typeface="Times New Roman" pitchFamily="18" charset="0"/>
              </a:rPr>
              <a:t> (</a:t>
            </a:r>
            <a:r>
              <a:rPr lang="en-US" sz="1800">
                <a:latin typeface="Times New Roman" pitchFamily="18" charset="0"/>
              </a:rPr>
              <a:t>Rab</a:t>
            </a:r>
            <a:r>
              <a:rPr lang="ru-RU" sz="1800">
                <a:latin typeface="Times New Roman" pitchFamily="18" charset="0"/>
              </a:rPr>
              <a:t>.) </a:t>
            </a:r>
            <a:r>
              <a:rPr lang="en-US" sz="1800">
                <a:latin typeface="Times New Roman" pitchFamily="18" charset="0"/>
              </a:rPr>
              <a:t>Shoem</a:t>
            </a:r>
            <a:r>
              <a:rPr lang="ru-RU" sz="1800">
                <a:latin typeface="Times New Roman" pitchFamily="18" charset="0"/>
              </a:rPr>
              <a:t>. </a:t>
            </a:r>
          </a:p>
          <a:p>
            <a:pPr indent="457200"/>
            <a:r>
              <a:rPr lang="ru-RU" sz="1800">
                <a:latin typeface="Times New Roman" pitchFamily="18" charset="0"/>
              </a:rPr>
              <a:t>	Систематическое положение:  отдел </a:t>
            </a:r>
            <a:r>
              <a:rPr lang="ru-RU" sz="1800" i="1">
                <a:latin typeface="Times New Roman" pitchFamily="18" charset="0"/>
              </a:rPr>
              <a:t>Deuteromycota</a:t>
            </a:r>
            <a:r>
              <a:rPr lang="ru-RU" sz="1800">
                <a:latin typeface="Times New Roman" pitchFamily="18" charset="0"/>
              </a:rPr>
              <a:t>, класс  </a:t>
            </a:r>
            <a:r>
              <a:rPr lang="ru-RU" sz="1800" i="1">
                <a:latin typeface="Times New Roman" pitchFamily="18" charset="0"/>
              </a:rPr>
              <a:t>Hyphomycetes</a:t>
            </a:r>
            <a:r>
              <a:rPr lang="ru-RU" sz="1800">
                <a:latin typeface="Times New Roman" pitchFamily="18" charset="0"/>
              </a:rPr>
              <a:t>, порядок  </a:t>
            </a:r>
            <a:r>
              <a:rPr lang="ru-RU" sz="1800" i="1">
                <a:latin typeface="Times New Roman" pitchFamily="18" charset="0"/>
              </a:rPr>
              <a:t>Hyphomycetales</a:t>
            </a:r>
            <a:r>
              <a:rPr lang="ru-RU" sz="1800">
                <a:latin typeface="Times New Roman" pitchFamily="18" charset="0"/>
              </a:rPr>
              <a:t>, семейство  </a:t>
            </a:r>
            <a:r>
              <a:rPr lang="ru-RU" sz="1800" i="1">
                <a:latin typeface="Times New Roman" pitchFamily="18" charset="0"/>
              </a:rPr>
              <a:t>Dematiaceae.</a:t>
            </a:r>
            <a:endParaRPr lang="ru-RU" sz="1800">
              <a:latin typeface="Times New Roman" pitchFamily="18" charset="0"/>
            </a:endParaRPr>
          </a:p>
          <a:p>
            <a:pPr indent="457200"/>
            <a:r>
              <a:rPr lang="ru-RU" sz="1800">
                <a:latin typeface="Times New Roman" pitchFamily="18" charset="0"/>
              </a:rPr>
              <a:t>	</a:t>
            </a:r>
          </a:p>
          <a:p>
            <a:pPr indent="457200"/>
            <a:r>
              <a:rPr lang="ru-RU" sz="1800">
                <a:latin typeface="Times New Roman" pitchFamily="18" charset="0"/>
              </a:rPr>
              <a:t>	Поражаются листья, листовые влагалища, колос и семена, на которых образуются продолговатые коричневые пятна с оливково-бурым бархатистым налетом конидиального спороношения. Листовые пластинки часто разрываются на узкие полосы. Растения низкорослые, часто не выколашиваются. </a:t>
            </a:r>
          </a:p>
          <a:p>
            <a:pPr indent="457200"/>
            <a:r>
              <a:rPr lang="ru-RU" sz="1800">
                <a:latin typeface="Times New Roman" pitchFamily="18" charset="0"/>
              </a:rPr>
              <a:t>	Развитию болезни благоприятствуют высокие температуры и влажность воздуха в период цветения и налива зерна.</a:t>
            </a:r>
          </a:p>
          <a:p>
            <a:pPr indent="457200"/>
            <a:r>
              <a:rPr lang="ru-RU" sz="1800">
                <a:latin typeface="Times New Roman" pitchFamily="18" charset="0"/>
              </a:rPr>
              <a:t>	Основные источники инфекции – растительные остатки, семена и сорные растения.</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ru-RU" sz="1200" b="1" i="0" u="none" strike="noStrike" cap="none" normalizeH="0" baseline="0" smtClean="0">
            <a:ln>
              <a:noFill/>
            </a:ln>
            <a:solidFill>
              <a:srgbClr val="000099"/>
            </a:solidFill>
            <a:effectLst>
              <a:outerShdw blurRad="38100" dist="38100" dir="2700000" algn="tl">
                <a:srgbClr val="000000">
                  <a:alpha val="43137"/>
                </a:srgbClr>
              </a:outerShdw>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x 4:3 Light">
  <a:themeElements>
    <a:clrScheme name="Six Reasons">
      <a:dk1>
        <a:srgbClr val="018CCF"/>
      </a:dk1>
      <a:lt1>
        <a:sysClr val="window" lastClr="FFFFFF"/>
      </a:lt1>
      <a:dk2>
        <a:srgbClr val="72808A"/>
      </a:dk2>
      <a:lt2>
        <a:srgbClr val="006CB9"/>
      </a:lt2>
      <a:accent1>
        <a:srgbClr val="015998"/>
      </a:accent1>
      <a:accent2>
        <a:srgbClr val="394147"/>
      </a:accent2>
      <a:accent3>
        <a:srgbClr val="12254C"/>
      </a:accent3>
      <a:accent4>
        <a:srgbClr val="D8D8D8"/>
      </a:accent4>
      <a:accent5>
        <a:srgbClr val="FFFFFF"/>
      </a:accent5>
      <a:accent6>
        <a:srgbClr val="FFFFFF"/>
      </a:accent6>
      <a:hlink>
        <a:srgbClr val="FFFFFF"/>
      </a:hlink>
      <a:folHlink>
        <a:srgbClr val="FFFFFF"/>
      </a:folHlink>
    </a:clrScheme>
    <a:fontScheme name="Six Reasons">
      <a:majorFont>
        <a:latin typeface="Novecento wide UltraLight"/>
        <a:ea typeface=""/>
        <a:cs typeface=""/>
      </a:majorFont>
      <a:minorFont>
        <a:latin typeface="Cantar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1">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Тема1" id="{3A5571BC-B351-4CF5-8DD9-C4D8C1AD02F9}" vid="{D1DC50EA-62EF-421D-930B-37A20EA91019}"/>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75000"/>
          </a:schemeClr>
        </a:solidFill>
      </a:spPr>
      <a:bodyPr rtlCol="0" anchor="ctr"/>
      <a:lstStyle>
        <a:defPPr algn="ctr">
          <a:defRPr>
            <a:solidFill>
              <a:schemeClr val="accent5">
                <a:lumMod val="7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29318</TotalTime>
  <Words>382</Words>
  <Application>Microsoft Office PowerPoint</Application>
  <PresentationFormat>Лист A4 (210x297 мм)</PresentationFormat>
  <Paragraphs>156</Paragraphs>
  <Slides>23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23</vt:i4>
      </vt:variant>
    </vt:vector>
  </HeadingPairs>
  <TitlesOfParts>
    <vt:vector size="36" baseType="lpstr">
      <vt:lpstr>Arial Unicode MS</vt:lpstr>
      <vt:lpstr>Microsoft YaHei</vt:lpstr>
      <vt:lpstr>Arial</vt:lpstr>
      <vt:lpstr>Calibri</vt:lpstr>
      <vt:lpstr>Calibri Light</vt:lpstr>
      <vt:lpstr>Cantarell</vt:lpstr>
      <vt:lpstr>Novecento wide UltraLight</vt:lpstr>
      <vt:lpstr>Raleway</vt:lpstr>
      <vt:lpstr>Times New Roman</vt:lpstr>
      <vt:lpstr>Оформление по умолчанию</vt:lpstr>
      <vt:lpstr>Six 4:3 Light</vt:lpstr>
      <vt:lpstr>Тема1</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УЦИТ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СтГАУ</dc:creator>
  <cp:lastModifiedBy>Admin</cp:lastModifiedBy>
  <cp:revision>2100</cp:revision>
  <cp:lastPrinted>2017-03-02T12:53:30Z</cp:lastPrinted>
  <dcterms:created xsi:type="dcterms:W3CDTF">2005-12-02T19:39:29Z</dcterms:created>
  <dcterms:modified xsi:type="dcterms:W3CDTF">2023-04-20T06:51:14Z</dcterms:modified>
</cp:coreProperties>
</file>